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59" r:id="rId5"/>
    <p:sldId id="260" r:id="rId6"/>
    <p:sldId id="274" r:id="rId7"/>
    <p:sldId id="261" r:id="rId8"/>
    <p:sldId id="275" r:id="rId9"/>
    <p:sldId id="263" r:id="rId10"/>
    <p:sldId id="262" r:id="rId11"/>
    <p:sldId id="271" r:id="rId12"/>
    <p:sldId id="270" r:id="rId13"/>
    <p:sldId id="269" r:id="rId14"/>
    <p:sldId id="268" r:id="rId15"/>
    <p:sldId id="276" r:id="rId16"/>
    <p:sldId id="267" r:id="rId17"/>
    <p:sldId id="272" r:id="rId18"/>
    <p:sldId id="280" r:id="rId19"/>
    <p:sldId id="264" r:id="rId20"/>
    <p:sldId id="257" r:id="rId21"/>
    <p:sldId id="265" r:id="rId22"/>
    <p:sldId id="266" r:id="rId23"/>
    <p:sldId id="273" r:id="rId24"/>
    <p:sldId id="27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D8EDC-B7A4-6753-834F-EA95A5696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F3D70-985C-00D4-A874-6CA61F8BA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85B2F-6008-5352-1EB8-10729473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6F429-9895-D736-D474-F27B0D56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C6C80-22C3-C80F-6797-333A66E9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0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D7BF-4FF4-D778-EE3E-7D477E9E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A1B6C-31DC-8C84-AD3A-AB511DBFE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576B6-BB1E-0F2F-5031-A47E5C9F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E4EB4-6E24-38B6-A765-D566DAF7B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C905B-7AD2-C273-9679-879DF21E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E98E91-C72A-7F55-D55C-4FFB55B1C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FABD2-7D2E-E5A9-AA4D-F9B899F22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B246D-0B26-050B-E7B4-767418A2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ED08E-44D0-9F8C-B245-1D843435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6046B-77F6-7295-3265-5FB082F0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0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726E-E6F8-3E23-679D-2A9F8AE6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A104-C61A-F52E-2482-917F3B048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9572-739E-A88B-00F5-85B2786D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AC7AD-8F92-9BD4-1F98-9FDDC678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38E5E-C66D-800E-4EE1-E6143AD0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58A8-4D60-B63F-DC5C-03BD4085A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D07EC-AB76-6FA0-27AF-934675E61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3B5E9-32DE-90CC-1B96-3109BA3C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AC2E0-3771-13F3-6EA1-01D00128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2227-3128-33D8-66C9-F7E31993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B64A-0D7E-BE24-1078-7E5EE8E0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4D772-9AA3-5529-84BC-9E0263832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8D3FE-2FA2-30AC-48CC-B97525BE5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69356-3A04-07E8-A549-6E9CDA86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D7DD7-1B2B-AB2A-107F-2B477AAD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2B0CC-7B5F-A453-F8CE-4098C786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5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1B93-E342-F37F-CD9E-CFFBC257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92B6D-E031-3898-9FA1-23F9B3F82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B445B-CB4D-ED45-DBE7-5F3E93400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4A1AE-24A6-8A53-E498-440133B2A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A02FE-E224-3D20-E4B5-7BFCCADEF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AAB213-F1CD-E425-0733-AE7A0CE6F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6B620-C1E6-3892-920E-2193E14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542189-471B-F088-615D-B5BF089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8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DF8D-0168-CA7C-4422-02F70B11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69BE2-5D3B-999C-2A40-F50C5968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A678D-53B8-E618-8B69-59ABACFA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E9B12-E268-C014-A302-9EFCA92E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3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85B5C-3011-BA44-863C-592E5D71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B5F8F-4229-1895-904C-DB986527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350A4-8E26-8C29-7211-90B12745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0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F904-8247-78FF-2750-00874D5C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695C9-5B64-2894-D1C1-2A6D22F6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1B107-49A4-A5BB-2692-F0D6A0AD6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8F377-00A8-20DA-9887-3D3379D9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C666F-5A65-6E54-9457-DE1C23D3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EA8ED-708D-649F-12A3-E34DA39D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98AD-6D8A-43DB-57A2-597A4396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41557-1B46-B54B-8093-E8A8E10EB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68687-7483-AB65-2BD5-56EF3166E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28CBF-2E28-F2FD-8A21-90FD2078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99D8B-894B-BB14-32CD-4CC44BEC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445E8-4F7E-37FB-3A0E-6BBA7EB7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5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76A1C9-AB02-5B39-16D7-618561F3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EB318-1D22-98FD-4A0D-285ED80BF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77FC2-7F03-6F1D-12DA-4C4D4E6B0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82006C-943B-4A2C-88C1-AFD9C1D77A1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398C7-A553-B64F-91D9-63EFBA001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20E4-348E-FE2F-B8A0-3AA1EC889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281AB0-9653-4833-9738-3AC95DB6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6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C28E0-9F25-91C6-99B5-F3018855C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171994" cy="3932729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Bencion</a:t>
            </a:r>
            <a:r>
              <a:rPr lang="en-US" dirty="0"/>
              <a:t> Pinto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2C2604B-C465-1026-9D14-975D88794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5403" y="5227455"/>
            <a:ext cx="4869146" cy="85746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0" i="0" u="none" strike="noStrike" baseline="0" dirty="0">
                <a:solidFill>
                  <a:srgbClr val="6E6F71"/>
                </a:solidFill>
                <a:latin typeface="NCNDVF-Regular"/>
              </a:rPr>
              <a:t>(October 2, 1924 – April 4, 1985)</a:t>
            </a:r>
          </a:p>
          <a:p>
            <a:r>
              <a:rPr lang="en-US" sz="2800" dirty="0">
                <a:solidFill>
                  <a:srgbClr val="6E6F71"/>
                </a:solidFill>
                <a:latin typeface="NCNDVF-Regular"/>
              </a:rPr>
              <a:t>Sarajevo - </a:t>
            </a:r>
            <a:r>
              <a:rPr lang="en-US" sz="2800" dirty="0" err="1">
                <a:solidFill>
                  <a:srgbClr val="6E6F71"/>
                </a:solidFill>
                <a:latin typeface="NCNDVF-Regular"/>
              </a:rPr>
              <a:t>Izrael</a:t>
            </a: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FAB99-7FED-669C-8CA0-2F9A54D65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00" y="452022"/>
            <a:ext cx="4252736" cy="56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CA95-73D0-A97E-CAA9-D0C6B001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Postira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0C17D-BF6B-1CDD-8371-86DF2DED6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Roxy je </a:t>
            </a:r>
            <a:r>
              <a:rPr lang="en-US" dirty="0" err="1"/>
              <a:t>necija</a:t>
            </a:r>
            <a:r>
              <a:rPr lang="en-US" dirty="0"/>
              <a:t> </a:t>
            </a:r>
            <a:r>
              <a:rPr lang="en-US" dirty="0" err="1"/>
              <a:t>kuca</a:t>
            </a:r>
            <a:endParaRPr lang="en-US" dirty="0"/>
          </a:p>
          <a:p>
            <a:r>
              <a:rPr lang="en-US" dirty="0" err="1"/>
              <a:t>Teraju</a:t>
            </a:r>
            <a:r>
              <a:rPr lang="en-US" dirty="0"/>
              <a:t> ga da </a:t>
            </a:r>
            <a:r>
              <a:rPr lang="en-US" dirty="0" err="1"/>
              <a:t>lovi</a:t>
            </a:r>
            <a:r>
              <a:rPr lang="en-US" dirty="0"/>
              <a:t> </a:t>
            </a:r>
            <a:r>
              <a:rPr lang="en-US" dirty="0" err="1"/>
              <a:t>miseve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Izgleda</a:t>
            </a:r>
            <a:r>
              <a:rPr lang="en-US" dirty="0"/>
              <a:t> je </a:t>
            </a:r>
            <a:r>
              <a:rPr lang="en-US" dirty="0" err="1"/>
              <a:t>logor</a:t>
            </a:r>
            <a:r>
              <a:rPr lang="en-US" dirty="0"/>
              <a:t> bio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prepun</a:t>
            </a:r>
            <a:r>
              <a:rPr lang="en-US" dirty="0"/>
              <a:t> </a:t>
            </a:r>
            <a:r>
              <a:rPr lang="en-US" dirty="0" err="1"/>
              <a:t>miseva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F0545-3F0E-2186-389E-505AC6B6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21" y="157766"/>
            <a:ext cx="4224270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2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written notepad with writing and a person walking&#10;&#10;Description automatically generated with medium confidence">
            <a:extLst>
              <a:ext uri="{FF2B5EF4-FFF2-40B4-BE49-F238E27FC236}">
                <a16:creationId xmlns:a16="http://schemas.microsoft.com/office/drawing/2014/main" id="{29EB706D-CAD6-5217-1F2C-F923D7A3D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61" y="0"/>
            <a:ext cx="5633896" cy="69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E871-F84A-3A3D-0F0D-AACDEEB2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rawing of a person on a roof&#10;&#10;Description automatically generated">
            <a:extLst>
              <a:ext uri="{FF2B5EF4-FFF2-40B4-BE49-F238E27FC236}">
                <a16:creationId xmlns:a16="http://schemas.microsoft.com/office/drawing/2014/main" id="{B98D0AF6-F96B-657D-428A-9E1887969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34" y="0"/>
            <a:ext cx="5299251" cy="6497990"/>
          </a:xfrm>
        </p:spPr>
      </p:pic>
    </p:spTree>
    <p:extLst>
      <p:ext uri="{BB962C8B-B14F-4D97-AF65-F5344CB8AC3E}">
        <p14:creationId xmlns:p14="http://schemas.microsoft.com/office/powerpoint/2010/main" val="157921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3290-590C-2953-EB06-ABEA3820A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aper with a drawing of a person and two men&#10;&#10;Description automatically generated">
            <a:extLst>
              <a:ext uri="{FF2B5EF4-FFF2-40B4-BE49-F238E27FC236}">
                <a16:creationId xmlns:a16="http://schemas.microsoft.com/office/drawing/2014/main" id="{142729DB-9959-F5B6-BB46-73EB2F857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75" y="0"/>
            <a:ext cx="5668753" cy="6876920"/>
          </a:xfrm>
        </p:spPr>
      </p:pic>
    </p:spTree>
    <p:extLst>
      <p:ext uri="{BB962C8B-B14F-4D97-AF65-F5344CB8AC3E}">
        <p14:creationId xmlns:p14="http://schemas.microsoft.com/office/powerpoint/2010/main" val="2921567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3E6A-4CF6-7658-226B-C1E7DB92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859D5-04C1-5B20-FE8F-48AD99F50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100B3-4E80-9ADA-D68A-B3815FE6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29" y="347729"/>
            <a:ext cx="4790941" cy="61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1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0EF8-A5F6-99B7-548F-B927CE0B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Pisu</a:t>
            </a:r>
            <a:r>
              <a:rPr lang="en-US" dirty="0"/>
              <a:t> 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1F8C0-8DF0-D409-919A-F983E905E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Putovanje</a:t>
            </a:r>
            <a:r>
              <a:rPr lang="en-US" dirty="0"/>
              <a:t> </a:t>
            </a:r>
            <a:r>
              <a:rPr lang="en-US" dirty="0" err="1"/>
              <a:t>brodom</a:t>
            </a:r>
            <a:r>
              <a:rPr lang="en-US" dirty="0"/>
              <a:t> u Split</a:t>
            </a:r>
          </a:p>
          <a:p>
            <a:r>
              <a:rPr lang="en-US" dirty="0" err="1"/>
              <a:t>Placaju</a:t>
            </a:r>
            <a:r>
              <a:rPr lang="en-US" dirty="0"/>
              <a:t> </a:t>
            </a:r>
            <a:r>
              <a:rPr lang="en-US" dirty="0" err="1"/>
              <a:t>dopise</a:t>
            </a:r>
            <a:r>
              <a:rPr lang="en-US" dirty="0"/>
              <a:t> – </a:t>
            </a:r>
            <a:r>
              <a:rPr lang="en-US" dirty="0" err="1"/>
              <a:t>jedan</a:t>
            </a:r>
            <a:r>
              <a:rPr lang="en-US" dirty="0"/>
              <a:t> red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banica</a:t>
            </a:r>
            <a:endParaRPr lang="en-US" dirty="0"/>
          </a:p>
          <a:p>
            <a:r>
              <a:rPr lang="en-US" dirty="0" err="1"/>
              <a:t>Karikature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komentari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karikature</a:t>
            </a:r>
            <a:endParaRPr lang="en-US" dirty="0"/>
          </a:p>
          <a:p>
            <a:r>
              <a:rPr lang="en-US" dirty="0"/>
              <a:t>Svi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dobijali</a:t>
            </a:r>
            <a:r>
              <a:rPr lang="en-US" dirty="0"/>
              <a:t> </a:t>
            </a:r>
            <a:r>
              <a:rPr lang="en-US" dirty="0" err="1"/>
              <a:t>nadimke</a:t>
            </a:r>
            <a:endParaRPr lang="en-US" dirty="0"/>
          </a:p>
          <a:p>
            <a:r>
              <a:rPr lang="en-US" dirty="0" err="1"/>
              <a:t>Sukobi</a:t>
            </a:r>
            <a:r>
              <a:rPr lang="en-US" dirty="0"/>
              <a:t> </a:t>
            </a:r>
            <a:r>
              <a:rPr lang="en-US" dirty="0" err="1"/>
              <a:t>medju</a:t>
            </a:r>
            <a:r>
              <a:rPr lang="en-US" dirty="0"/>
              <a:t> </a:t>
            </a:r>
            <a:r>
              <a:rPr lang="en-US" dirty="0" err="1"/>
              <a:t>emigrantima</a:t>
            </a:r>
            <a:endParaRPr lang="en-US" dirty="0"/>
          </a:p>
          <a:p>
            <a:r>
              <a:rPr lang="en-US" dirty="0" err="1"/>
              <a:t>Kupujem-prodajem</a:t>
            </a:r>
            <a:endParaRPr lang="en-US" dirty="0"/>
          </a:p>
          <a:p>
            <a:r>
              <a:rPr lang="en-US" dirty="0" err="1"/>
              <a:t>Saljivi</a:t>
            </a:r>
            <a:r>
              <a:rPr lang="en-US" dirty="0"/>
              <a:t> </a:t>
            </a:r>
            <a:r>
              <a:rPr lang="en-US" dirty="0" err="1"/>
              <a:t>odgovori</a:t>
            </a:r>
            <a:r>
              <a:rPr lang="en-US" dirty="0"/>
              <a:t> </a:t>
            </a:r>
            <a:r>
              <a:rPr lang="en-US" dirty="0" err="1"/>
              <a:t>urednistva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dopise</a:t>
            </a:r>
            <a:endParaRPr lang="en-US" dirty="0"/>
          </a:p>
          <a:p>
            <a:r>
              <a:rPr lang="en-US" dirty="0" err="1"/>
              <a:t>Zahvalnice</a:t>
            </a:r>
            <a:endParaRPr lang="en-US" dirty="0"/>
          </a:p>
          <a:p>
            <a:r>
              <a:rPr lang="en-US" dirty="0" err="1"/>
              <a:t>Umrlice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64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paper with writing on it&#10;&#10;Description automatically generated">
            <a:extLst>
              <a:ext uri="{FF2B5EF4-FFF2-40B4-BE49-F238E27FC236}">
                <a16:creationId xmlns:a16="http://schemas.microsoft.com/office/drawing/2014/main" id="{EE4110F1-3603-2DCD-60AF-024A870CD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80" y="99180"/>
            <a:ext cx="5345663" cy="67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per with writing on it&#10;&#10;Description automatically generated">
            <a:extLst>
              <a:ext uri="{FF2B5EF4-FFF2-40B4-BE49-F238E27FC236}">
                <a16:creationId xmlns:a16="http://schemas.microsoft.com/office/drawing/2014/main" id="{AE6116A2-8ACE-3322-58D0-B7BBC90FD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1" y="0"/>
            <a:ext cx="5539846" cy="68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6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FC14-7C36-D7A0-8543-6DE04436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3D177-0507-352A-7E9B-D29DDD6BD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E55D4-FA3E-029D-60F2-CBFCDD4E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354" y="0"/>
            <a:ext cx="4658375" cy="6697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4EBBC-B72A-64AC-5951-3C15AEE53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300" y="80495"/>
            <a:ext cx="4324954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6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5312-716C-B06A-CD64-AD514A51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009DB-3F62-FF89-6943-DB95D663C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CACF1-525F-269D-DCD8-5E0681CD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03" y="446566"/>
            <a:ext cx="12348006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00267-17BE-3611-724E-0E5F4D956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Ustvari</a:t>
            </a:r>
            <a:r>
              <a:rPr lang="en-US" dirty="0"/>
              <a:t> – </a:t>
            </a:r>
            <a:r>
              <a:rPr lang="en-US" dirty="0" err="1"/>
              <a:t>pri</a:t>
            </a:r>
            <a:r>
              <a:rPr lang="sr-Latn-RS" dirty="0"/>
              <a:t>č</a:t>
            </a:r>
            <a:r>
              <a:rPr lang="en-US" dirty="0"/>
              <a:t>a</a:t>
            </a:r>
            <a:r>
              <a:rPr lang="sr-Latn-RS" dirty="0"/>
              <a:t>ć</a:t>
            </a:r>
            <a:r>
              <a:rPr lang="en-US" dirty="0"/>
              <a:t>emo o </a:t>
            </a:r>
            <a:br>
              <a:rPr lang="en-US" dirty="0"/>
            </a:br>
            <a:r>
              <a:rPr lang="en-US" dirty="0"/>
              <a:t>bra</a:t>
            </a:r>
            <a:r>
              <a:rPr lang="sr-Latn-RS" dirty="0"/>
              <a:t>ć</a:t>
            </a:r>
            <a:r>
              <a:rPr lang="en-US" dirty="0" err="1"/>
              <a:t>i</a:t>
            </a:r>
            <a:r>
              <a:rPr lang="en-US" dirty="0"/>
              <a:t> Pinto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00C537-D3F0-73C8-5877-4C2F6405B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sr-Latn-RS" dirty="0"/>
          </a:p>
          <a:p>
            <a:r>
              <a:rPr lang="sr-Latn-RS" dirty="0"/>
              <a:t>Beno i Bato</a:t>
            </a:r>
          </a:p>
          <a:p>
            <a:endParaRPr lang="sr-Latn-RS" dirty="0"/>
          </a:p>
          <a:p>
            <a:r>
              <a:rPr lang="sr-Latn-RS" dirty="0"/>
              <a:t>Iako je Bato dosta mladji bio </a:t>
            </a:r>
            <a:r>
              <a:rPr lang="en-US" dirty="0"/>
              <a:t>z</a:t>
            </a:r>
            <a:r>
              <a:rPr lang="sr-Latn-RS" dirty="0"/>
              <a:t>a vreme rata i on je pisao sa bratom novine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16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8F95A-0325-F805-88F9-E79B54DB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Novine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malog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formata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CDDB77-EBCB-9FA4-F488-9B827CEEF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3650" y="643466"/>
            <a:ext cx="4068031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6DAB-855D-6BCB-AF3B-58E407AD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B954-F478-C818-E6C2-371ABD098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6D46E-EC7C-0D6F-18E1-16351F51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87" y="61442"/>
            <a:ext cx="9850225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3B79-108D-D8CD-6033-5C270ABE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B7A8E-B54C-4CD8-CF07-55B135260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A07C5-8ED8-64F1-8052-A8A11398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155" y="0"/>
            <a:ext cx="916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B756-A788-B2DB-E741-B74C2175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1950 </a:t>
            </a:r>
            <a:r>
              <a:rPr lang="en-US" dirty="0" err="1"/>
              <a:t>Alija</a:t>
            </a:r>
            <a:r>
              <a:rPr lang="en-US" dirty="0"/>
              <a:t> u </a:t>
            </a:r>
            <a:r>
              <a:rPr lang="en-US" dirty="0" err="1"/>
              <a:t>Izrael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00F9E-11BE-5689-A1FF-E8DD4491E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/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Benzion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(Beno) Pinto, se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uselio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1950 u Jerusalem. </a:t>
            </a:r>
          </a:p>
          <a:p>
            <a:pPr marL="0" marR="0"/>
            <a:r>
              <a:rPr lang="en-US" sz="2400" dirty="0" err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Ziveo</a:t>
            </a:r>
            <a:r>
              <a:rPr lang="en-US" sz="24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je </a:t>
            </a:r>
            <a:r>
              <a:rPr lang="en-US" sz="2400" dirty="0" err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</a:t>
            </a:r>
            <a:r>
              <a:rPr lang="en-US" sz="24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ocem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Prof Solomon Pinto,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dok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se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nije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ozenio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Elom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Pinto (Danity),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koja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je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takodje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iz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Sarajeva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dosla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posle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rata.  </a:t>
            </a:r>
          </a:p>
          <a:p>
            <a:pPr marL="0" marR="0"/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Sluzio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je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izraelskoj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vojsci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aktivno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posle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kao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rezervista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u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inzinjeriji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za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vreme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oba rata 1956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1967 . 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Beno je radio Arial Photography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Maping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(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crtanje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topografskih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mapaod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 aerial photographs) –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prvo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u  Institute of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Photogrametry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kasnije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za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privatnu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kompaniju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Ima 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sina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Yosija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a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umro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je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Aprila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1985,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60.5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godina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posle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5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godina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borbe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leukemijom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0" marR="0"/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Ziveli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blisko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povezani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prijateljima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jugoslovenima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bratom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Batom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90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379E-127C-8BE7-9952-E84BA64F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Simon-Shimon (Bato) Pinto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25A0B-AACA-7B7A-BD51-C33DE9CAE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Rodjen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je 1928. Po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oslobodjenju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logora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Rab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imao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je 14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godina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ostao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oslobodjenoj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teritoriji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roditeljima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Prebaceni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u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Italiju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posle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rata Bato se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vratio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u Sarajevo. 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Studirao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je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arhitekturu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u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Zagrebu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dve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godine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pre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Alije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1949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1950 se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ozenio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Ester-Erna (Nena)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Musafija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takodje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iz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Sarajeva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</a:p>
          <a:p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Imali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su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dvoje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dece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devojcica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rodjena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1952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sin Dori 1958. </a:t>
            </a:r>
          </a:p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Kao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arhitekta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radio je za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firme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posle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 u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sopstvenom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birou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u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Jerusalimu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  <a:r>
              <a:rPr lang="en-US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Umro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je 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1989 </a:t>
            </a:r>
            <a:r>
              <a:rPr lang="he-IL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5361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5B4A52F-CFDF-13CD-00DC-83DD99803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FCEEDC-934D-277E-1717-D71C5BB7F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Hvala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paznji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B4A6-BDA1-BF09-719B-334DA3CA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06DF-BCF4-D500-C7EC-23FA5174E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7E3E4-413F-50A2-190F-ECD3342C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4" y="0"/>
            <a:ext cx="994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7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F674-39A9-8163-07A2-F4E867E5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Porodica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82998-DFFC-ADDC-122F-C251B9B98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0" i="0" u="none" strike="noStrike" baseline="0" dirty="0">
                <a:latin typeface="SkolarPE-Regular"/>
              </a:rPr>
              <a:t>Бено (Бенцион) Пинто (13), Дона Катан, Бато (Шимон) Пинто (9). Предратна фотографија Бена и његовог брата Бате са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баком по мајци Доном Катан која је најпре била одведена у НДХ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логор Лоборград, септембра 1941.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године, а затим у Аушвиц 26. августа 1942. Једина из породице није преживела.</a:t>
            </a:r>
            <a:endParaRPr lang="en-US" sz="2400" b="0" i="0" u="none" strike="noStrike" baseline="0" dirty="0">
              <a:latin typeface="SkolarPE-Regular"/>
            </a:endParaRPr>
          </a:p>
          <a:p>
            <a:pPr algn="l"/>
            <a:r>
              <a:rPr lang="ru-RU" sz="2400" b="0" i="0" u="none" strike="noStrike" baseline="0" dirty="0">
                <a:latin typeface="SkolarPE-Regular"/>
              </a:rPr>
              <a:t>Пореклом из познате сарајевске трговачке породице Симона и Доне Пинто. Почетком 1942. остатак породице, коју су чинили Тилда и Соломон Пинто са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синовима Бенционом </a:t>
            </a:r>
            <a:r>
              <a:rPr lang="en-US" sz="2400" b="0" i="0" u="none" strike="noStrike" baseline="0" dirty="0">
                <a:latin typeface="SkolarPE-Regular"/>
              </a:rPr>
              <a:t>(18) </a:t>
            </a:r>
            <a:r>
              <a:rPr lang="ru-RU" sz="2400" b="0" i="0" u="none" strike="noStrike" baseline="0" dirty="0">
                <a:latin typeface="SkolarPE-Regular"/>
              </a:rPr>
              <a:t>и Шимоном-Батом (13) и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Берта са ћерком Дином (4), бежи у Дубровник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који се налазио у италијанској окупационој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зони, а недуго затим у Сплит. Јицак Катан,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Бертин муж и Бенционов ујак, био је официр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Југословенске војске који је већину рата провео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у немачком заробљеништву. Крајем исте године Италијани их премештају на острво Брач у</a:t>
            </a:r>
            <a:r>
              <a:rPr lang="en-US" sz="2400" b="0" i="0" u="none" strike="noStrike" baseline="0" dirty="0">
                <a:latin typeface="SkolarPE-Regular"/>
              </a:rPr>
              <a:t> </a:t>
            </a:r>
            <a:r>
              <a:rPr lang="ru-RU" sz="2400" b="0" i="0" u="none" strike="noStrike" baseline="0" dirty="0">
                <a:latin typeface="SkolarPE-Regular"/>
              </a:rPr>
              <a:t>лучко место Милна где неколико месеци бораве у кући једног познаника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952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10ED9-9233-1369-BC74-522E446F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 </a:t>
            </a:r>
            <a:r>
              <a:rPr lang="en-US" dirty="0" err="1"/>
              <a:t>pocinje</a:t>
            </a:r>
            <a:r>
              <a:rPr lang="en-US" dirty="0"/>
              <a:t> </a:t>
            </a:r>
            <a:r>
              <a:rPr lang="en-US" dirty="0" err="1"/>
              <a:t>prica</a:t>
            </a:r>
            <a:r>
              <a:rPr lang="en-US" dirty="0"/>
              <a:t> o </a:t>
            </a:r>
            <a:r>
              <a:rPr lang="en-US" dirty="0" err="1"/>
              <a:t>novinama</a:t>
            </a:r>
            <a:r>
              <a:rPr lang="en-US" dirty="0"/>
              <a:t> (1942-1943)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72E01-3F04-3385-43B8-29E97A4F9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Pravi</a:t>
            </a:r>
            <a:r>
              <a:rPr lang="en-US" dirty="0"/>
              <a:t> novine: Nas </a:t>
            </a:r>
            <a:r>
              <a:rPr lang="en-US" dirty="0" err="1"/>
              <a:t>svet</a:t>
            </a:r>
            <a:r>
              <a:rPr lang="en-US" dirty="0"/>
              <a:t> u </a:t>
            </a:r>
            <a:r>
              <a:rPr lang="en-US" dirty="0" err="1"/>
              <a:t>Milni</a:t>
            </a:r>
            <a:r>
              <a:rPr lang="en-US" dirty="0"/>
              <a:t> 1942-1943 </a:t>
            </a:r>
          </a:p>
          <a:p>
            <a:r>
              <a:rPr lang="en-US" dirty="0" err="1"/>
              <a:t>Pravi</a:t>
            </a:r>
            <a:r>
              <a:rPr lang="en-US" dirty="0"/>
              <a:t> </a:t>
            </a:r>
            <a:r>
              <a:rPr lang="en-US" dirty="0" err="1"/>
              <a:t>zabavnik</a:t>
            </a:r>
            <a:r>
              <a:rPr lang="en-US" dirty="0"/>
              <a:t>: Brod bez </a:t>
            </a:r>
            <a:r>
              <a:rPr lang="en-US" dirty="0" err="1"/>
              <a:t>luke</a:t>
            </a:r>
            <a:endParaRPr lang="en-US" dirty="0"/>
          </a:p>
          <a:p>
            <a:r>
              <a:rPr lang="en-US" dirty="0"/>
              <a:t>Male novine u </a:t>
            </a:r>
            <a:r>
              <a:rPr lang="en-US" dirty="0" err="1"/>
              <a:t>svesci</a:t>
            </a:r>
            <a:r>
              <a:rPr lang="en-US" dirty="0"/>
              <a:t> </a:t>
            </a:r>
            <a:r>
              <a:rPr lang="en-US" dirty="0" err="1"/>
              <a:t>kruze</a:t>
            </a:r>
            <a:r>
              <a:rPr lang="en-US" dirty="0"/>
              <a:t> </a:t>
            </a:r>
            <a:r>
              <a:rPr lang="en-US" dirty="0" err="1"/>
              <a:t>medju</a:t>
            </a:r>
            <a:r>
              <a:rPr lang="en-US" dirty="0"/>
              <a:t> </a:t>
            </a:r>
            <a:r>
              <a:rPr lang="en-US" dirty="0" err="1"/>
              <a:t>Jevrejima</a:t>
            </a:r>
            <a:r>
              <a:rPr lang="en-US" dirty="0"/>
              <a:t> </a:t>
            </a:r>
            <a:r>
              <a:rPr lang="en-US" dirty="0" err="1"/>
              <a:t>zarobljenicima</a:t>
            </a:r>
            <a:r>
              <a:rPr lang="en-US" dirty="0"/>
              <a:t> u </a:t>
            </a:r>
            <a:r>
              <a:rPr lang="en-US" dirty="0" err="1"/>
              <a:t>Postiri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Bracu</a:t>
            </a:r>
            <a:r>
              <a:rPr lang="en-US" dirty="0"/>
              <a:t>  1943</a:t>
            </a:r>
          </a:p>
          <a:p>
            <a:r>
              <a:rPr lang="en-US" dirty="0" err="1"/>
              <a:t>Zabavnik</a:t>
            </a:r>
            <a:r>
              <a:rPr lang="en-US" dirty="0"/>
              <a:t> PECKALO</a:t>
            </a:r>
          </a:p>
          <a:p>
            <a:r>
              <a:rPr lang="en-US" dirty="0"/>
              <a:t>Onda u </a:t>
            </a:r>
            <a:r>
              <a:rPr lang="en-US" dirty="0" err="1"/>
              <a:t>logor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Rabu (</a:t>
            </a:r>
            <a:r>
              <a:rPr lang="en-US" dirty="0" err="1"/>
              <a:t>Arbe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pravi</a:t>
            </a:r>
            <a:r>
              <a:rPr lang="en-US" dirty="0"/>
              <a:t> </a:t>
            </a:r>
            <a:r>
              <a:rPr lang="en-US" dirty="0" err="1"/>
              <a:t>zidne</a:t>
            </a:r>
            <a:r>
              <a:rPr lang="en-US" dirty="0"/>
              <a:t> novine</a:t>
            </a:r>
          </a:p>
          <a:p>
            <a:r>
              <a:rPr lang="en-US" dirty="0" err="1"/>
              <a:t>Zatim</a:t>
            </a:r>
            <a:r>
              <a:rPr lang="en-US" dirty="0"/>
              <a:t> u </a:t>
            </a:r>
            <a:r>
              <a:rPr lang="en-US" dirty="0" err="1"/>
              <a:t>Partizane</a:t>
            </a:r>
            <a:r>
              <a:rPr lang="en-US" dirty="0"/>
              <a:t> od 15. IX 1943</a:t>
            </a:r>
          </a:p>
          <a:p>
            <a:r>
              <a:rPr lang="en-US" dirty="0"/>
              <a:t>Tu </a:t>
            </a:r>
            <a:r>
              <a:rPr lang="en-US" dirty="0" err="1"/>
              <a:t>belezi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novine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bratom</a:t>
            </a:r>
            <a:r>
              <a:rPr lang="en-US" dirty="0"/>
              <a:t> </a:t>
            </a:r>
            <a:r>
              <a:rPr lang="en-US" dirty="0" err="1"/>
              <a:t>pise</a:t>
            </a:r>
            <a:endParaRPr lang="en-US" dirty="0"/>
          </a:p>
          <a:p>
            <a:endParaRPr lang="en-US" dirty="0"/>
          </a:p>
          <a:p>
            <a:pPr algn="l"/>
            <a:r>
              <a:rPr lang="sr-Cyrl-RS" sz="1800" b="0" i="0" u="none" strike="noStrike" baseline="0" dirty="0">
                <a:latin typeface="SkolarPE-Regular"/>
              </a:rPr>
              <a:t>Захваљујући љубазности њихових потомака</a:t>
            </a:r>
            <a:r>
              <a:rPr lang="en-US" sz="1800" b="0" i="0" u="none" strike="noStrike" baseline="0" dirty="0">
                <a:latin typeface="SkolarPE-Regular"/>
              </a:rPr>
              <a:t> </a:t>
            </a:r>
            <a:r>
              <a:rPr lang="ru-RU" sz="1800" b="0" i="0" u="none" strike="noStrike" baseline="0" dirty="0">
                <a:latin typeface="SkolarPE-Regular"/>
              </a:rPr>
              <a:t>сина Јосефа Пинта и синовца Дорија Пинта који</a:t>
            </a:r>
            <a:r>
              <a:rPr lang="en-US" sz="1800" b="0" i="0" u="none" strike="noStrike" baseline="0" dirty="0">
                <a:latin typeface="SkolarPE-Regular"/>
              </a:rPr>
              <a:t> </a:t>
            </a:r>
            <a:r>
              <a:rPr lang="ru-RU" sz="1800" b="0" i="0" u="none" strike="noStrike" baseline="0" dirty="0">
                <a:latin typeface="SkolarPE-Regular"/>
              </a:rPr>
              <a:t>живе у Израелу и чувају ово важно сведочанство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2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B9512-D419-45BD-CD16-12E5E3C1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72AD2-5FF7-BD99-C490-E50D0B2BF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8B73B-741A-AB10-6F1D-D99B8B38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84" y="0"/>
            <a:ext cx="9833231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F14A9992-D9CC-3EE5-D31A-11E8C9984967}"/>
              </a:ext>
            </a:extLst>
          </p:cNvPr>
          <p:cNvSpPr/>
          <p:nvPr/>
        </p:nvSpPr>
        <p:spPr>
          <a:xfrm rot="14931080">
            <a:off x="3701143" y="4161634"/>
            <a:ext cx="391886" cy="11103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735D7-B1BB-F713-11D0-F7971946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CD977-9A8C-B322-F314-A5280FF9D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664B8-7685-5242-A774-568DB9AD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87" y="0"/>
            <a:ext cx="8895425" cy="67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9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2C6F-8122-1B79-B8DD-3CA08BAA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94B9-B7D3-05B8-B126-A6782A8A2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E509E-4279-2214-8868-7E5E626B2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77" y="681037"/>
            <a:ext cx="9050013" cy="6106377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1F24B5B-96A1-2A37-F24F-53E913E8E1E3}"/>
              </a:ext>
            </a:extLst>
          </p:cNvPr>
          <p:cNvSpPr/>
          <p:nvPr/>
        </p:nvSpPr>
        <p:spPr>
          <a:xfrm>
            <a:off x="6444343" y="2471057"/>
            <a:ext cx="391886" cy="11103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05921-B2BE-0A4C-DC33-B242674C64E2}"/>
              </a:ext>
            </a:extLst>
          </p:cNvPr>
          <p:cNvSpPr txBox="1"/>
          <p:nvPr/>
        </p:nvSpPr>
        <p:spPr>
          <a:xfrm>
            <a:off x="5574425" y="3244334"/>
            <a:ext cx="86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Postira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8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047B-5EE1-0BF8-21E4-988FE382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AD97B-099A-EEA7-5CFC-3276F96E3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0" i="0" u="none" strike="noStrike" baseline="0" dirty="0">
                <a:latin typeface="SkolarPE-Regular"/>
              </a:rPr>
              <a:t>Одлука о покретању листа </a:t>
            </a:r>
            <a:r>
              <a:rPr lang="ru-RU" sz="1800" b="0" i="1" u="none" strike="noStrike" baseline="0" dirty="0">
                <a:latin typeface="SkolarPE-Italic"/>
              </a:rPr>
              <a:t>Пецкало</a:t>
            </a:r>
            <a:r>
              <a:rPr lang="ru-RU" sz="1800" b="0" i="0" u="none" strike="noStrike" baseline="0" dirty="0">
                <a:latin typeface="SkolarPE-Regular"/>
              </a:rPr>
              <a:t>,</a:t>
            </a:r>
            <a:endParaRPr lang="en-US" sz="1800" b="0" i="0" u="none" strike="noStrike" baseline="0" dirty="0">
              <a:latin typeface="SkolarPE-Regular"/>
            </a:endParaRPr>
          </a:p>
          <a:p>
            <a:r>
              <a:rPr lang="ru-RU" sz="1800" b="0" i="0" u="none" strike="noStrike" baseline="0" dirty="0">
                <a:latin typeface="SkolarPE-Regular"/>
              </a:rPr>
              <a:t> бр. 1, 26. март 1943. године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753CB-BEB0-9622-5F9D-1E97EBD4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0912"/>
            <a:ext cx="5109204" cy="64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98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7933</TotalTime>
  <Words>591</Words>
  <Application>Microsoft Office PowerPoint</Application>
  <PresentationFormat>Widescreen</PresentationFormat>
  <Paragraphs>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NCNDVF-Regular</vt:lpstr>
      <vt:lpstr>SkolarPE-Italic</vt:lpstr>
      <vt:lpstr>SkolarPE-Regular</vt:lpstr>
      <vt:lpstr>Office Theme</vt:lpstr>
      <vt:lpstr>Bencion Pinto</vt:lpstr>
      <vt:lpstr>Ustvari – pričaćemo o  braći Pinto</vt:lpstr>
      <vt:lpstr>PowerPoint Presentation</vt:lpstr>
      <vt:lpstr>Porodica </vt:lpstr>
      <vt:lpstr>Tu pocinje prica o novinama (1942-1943)</vt:lpstr>
      <vt:lpstr>PowerPoint Presentation</vt:lpstr>
      <vt:lpstr>PowerPoint Presentation</vt:lpstr>
      <vt:lpstr>PowerPoint Presentation</vt:lpstr>
      <vt:lpstr>PowerPoint Presentation</vt:lpstr>
      <vt:lpstr>Postira </vt:lpstr>
      <vt:lpstr>PowerPoint Presentation</vt:lpstr>
      <vt:lpstr>PowerPoint Presentation</vt:lpstr>
      <vt:lpstr>PowerPoint Presentation</vt:lpstr>
      <vt:lpstr>PowerPoint Presentation</vt:lpstr>
      <vt:lpstr>Pisu o:</vt:lpstr>
      <vt:lpstr>PowerPoint Presentation</vt:lpstr>
      <vt:lpstr>PowerPoint Presentation</vt:lpstr>
      <vt:lpstr>PowerPoint Presentation</vt:lpstr>
      <vt:lpstr>PowerPoint Presentation</vt:lpstr>
      <vt:lpstr>Novine malog formata</vt:lpstr>
      <vt:lpstr>PowerPoint Presentation</vt:lpstr>
      <vt:lpstr>PowerPoint Presentation</vt:lpstr>
      <vt:lpstr>1950 Alija u Izrael</vt:lpstr>
      <vt:lpstr>Simon-Shimon (Bato) Pinto 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17</cp:revision>
  <dcterms:created xsi:type="dcterms:W3CDTF">2024-12-10T10:46:04Z</dcterms:created>
  <dcterms:modified xsi:type="dcterms:W3CDTF">2024-12-18T06:09:20Z</dcterms:modified>
</cp:coreProperties>
</file>