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81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54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13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78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774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41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97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21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406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69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5831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50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r>
              <a:rPr lang="en-US" dirty="0" smtClean="0"/>
              <a:t>VENČANJE</a:t>
            </a:r>
            <a:r>
              <a:rPr lang="sr-Latn-RS" dirty="0" smtClean="0"/>
              <a:t>, </a:t>
            </a:r>
            <a:r>
              <a:rPr lang="en-US" dirty="0" smtClean="0"/>
              <a:t>PRE VEN</a:t>
            </a:r>
            <a:r>
              <a:rPr lang="sr-Latn-RS" dirty="0" smtClean="0"/>
              <a:t>ČANJA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Sara </a:t>
            </a:r>
            <a:r>
              <a:rPr lang="en-US" sz="1600" dirty="0" err="1" smtClean="0"/>
              <a:t>Jungović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02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766" y="296892"/>
            <a:ext cx="5912131" cy="1152968"/>
          </a:xfr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en-US" sz="2400" b="1" dirty="0" smtClean="0"/>
              <a:t>                             VENČANJE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94" y="1816444"/>
            <a:ext cx="6888317" cy="4897394"/>
          </a:xfrm>
        </p:spPr>
        <p:txBody>
          <a:bodyPr>
            <a:normAutofit fontScale="62500" lnSpcReduction="20000"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Kroz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vekove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ceremonija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venčanja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često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menjala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dopunjavala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čak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danas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mada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osnovni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elementi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ceremonije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svim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zajednicama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još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uvek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postoje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različiti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običaji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koji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često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odslikavaju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različita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kulturna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nasleđa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tih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zajednica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Pošto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to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centralni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događaj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tokom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životnog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ciklusa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pre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posle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same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ceremonije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venčanja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sprovode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brojne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manje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ceremonije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običaji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Neki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tih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običaja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prvobitno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nastali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straha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zlih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duhova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osmišljeni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zaštite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bračni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par,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drugi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radnje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koje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vrše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smislu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davanja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blagoslova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bračnom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paru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posebno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blagoslova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stvaranje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potomstva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talmudsko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(a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verovatno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pre)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čin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venčanja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sastojao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dva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Prvi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zvao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erusin</a:t>
            </a:r>
            <a:r>
              <a:rPr lang="en-US" sz="24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kidušin</a:t>
            </a:r>
            <a:r>
              <a:rPr lang="en-US" sz="24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veridba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a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drugi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koji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bi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usledio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godinu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dana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kasnije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ako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mlada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devica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trideset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dana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kasnije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svim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drugim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slučajevima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zvao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2400" b="1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nisuin</a:t>
            </a:r>
            <a:r>
              <a:rPr lang="en-US" sz="24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venčanje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870" y="1161865"/>
            <a:ext cx="4809094" cy="322511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396662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960" y="296562"/>
            <a:ext cx="8836564" cy="1499616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en-US" sz="2400" b="1" dirty="0" smtClean="0"/>
              <a:t>                                            PRE </a:t>
            </a:r>
            <a:r>
              <a:rPr lang="en-US" sz="2400" b="1" dirty="0"/>
              <a:t>VENČANJA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06771"/>
            <a:ext cx="8566029" cy="3571336"/>
          </a:xfrm>
        </p:spPr>
        <p:txBody>
          <a:bodyPr>
            <a:normAutofit fontScale="55000" lnSpcReduction="20000"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Bračnog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druga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birali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roditelji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rođaci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bračni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posrednik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(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provodadžija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poznat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pod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nazivom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šadhan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budući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supružnici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talmudsko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vreme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brakove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često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dogovarale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glave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dveju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porodica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bez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bračnog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posrednika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drevnom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Izraelu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kako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stoji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Mišni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dva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puta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godišnje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15. dana u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mesecu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Jom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kipur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neudate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devojke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bi se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obukle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belo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otišle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polja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gde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muškarci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čekali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među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njima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izaberu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nevestu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najranije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veridba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muškarca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žene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formalna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ceremonija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poznata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pod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nazivom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šidukin</a:t>
            </a:r>
            <a:r>
              <a:rPr lang="en-US" sz="28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Uslovi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sklapanja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braka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ugovarali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tokom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same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ceremonije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Ponegde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bio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običaj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se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uslovi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sklapanja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braka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800" b="1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tenaim</a:t>
            </a:r>
            <a:r>
              <a:rPr lang="en-US" sz="28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sačinjavaju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pisanoj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formi</a:t>
            </a:r>
            <a:r>
              <a:rPr 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5008" y="2073751"/>
            <a:ext cx="2917686" cy="3470063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:p14="http://schemas.microsoft.com/office/powerpoint/2010/main" val="23706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664" y="396815"/>
            <a:ext cx="11095985" cy="351095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Davanje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miraza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običaj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prihvaćen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aškenaskim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zajednicama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osim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onog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koji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odnosi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mohar</a:t>
            </a:r>
            <a:r>
              <a:rPr lang="en-US" sz="14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otkup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neveste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biblijski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običaj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koji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praktikuju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Jevreji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muslimanskim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zemljama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400" b="1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Mohar</a:t>
            </a:r>
            <a:r>
              <a:rPr lang="en-US" sz="14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bio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iznos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 50 </a:t>
            </a:r>
            <a:r>
              <a:rPr lang="en-US" sz="1400" b="1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šekela</a:t>
            </a:r>
            <a:r>
              <a:rPr lang="en-US" sz="1400" b="1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koji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mladoženja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plaćao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mladinom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Pored 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toga,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običaj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bio da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mladoženja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svojoj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nevesti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daje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darove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bi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uzvrat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njihov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posle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venčanja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unela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određenu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imovinu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robove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stoku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zemlju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itd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Uobičajeno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da se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mlada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mladoženja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uzdrže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viđanja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neko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vreme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venčanja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Tačna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dužina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tog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perioda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varira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zajednice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zajednice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traje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između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jednog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dana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nedelje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odnosno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samog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venčanja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 do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ceremonije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Pošto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brak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smatrao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početkom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novog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razdoblja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životu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novog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koji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tom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prilikom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dobija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oprost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svoje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prethodne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prestupe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uobičajeno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par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obavi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liturgiju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priznanja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greha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drži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Jom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kipur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tokom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popodnevne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službe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ceremonije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718" y="3510472"/>
            <a:ext cx="4761422" cy="317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98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660" y="247465"/>
            <a:ext cx="9720072" cy="815216"/>
          </a:xfr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en-US" sz="2400" b="1" dirty="0"/>
              <a:t>DAN VENČANJA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227" y="1883169"/>
            <a:ext cx="6911546" cy="5647862"/>
          </a:xfrm>
          <a:noFill/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Ceremonija</a:t>
            </a:r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venčanja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najsvečanijih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tradicija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judaizmu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jer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označava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početak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života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čoveka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kompletne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ličnosti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Zbog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toga,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izbor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dana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venčanje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zahteva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pažljivo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planiranje</a:t>
            </a:r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Mada</a:t>
            </a:r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nije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obavezno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neki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rabini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preporučuju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se par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venča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prvoj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polovini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lunarnog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meseca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mesec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rastući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što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znak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blagoslova</a:t>
            </a:r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U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današnje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vreme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posebno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zapadnoj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hemisferi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nedelja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najpopularniji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venčanje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zbog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pogodnosti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koje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pruža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gostima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 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druge</a:t>
            </a:r>
            <a:r>
              <a:rPr lang="en-US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strane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zabranjeno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držati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ceremoniju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venčanja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određene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različitih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razloga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Pošto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nije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dozvoljeno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mešati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jedan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praznik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drugim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već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svaki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mora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slaviti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zasebno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brakovi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ne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sklapaju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dane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glavnih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praznika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Roš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Hašana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Pesah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Šavuot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Sukot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ili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povezanih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polupraznika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773" y="1883169"/>
            <a:ext cx="3962400" cy="3413760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  <p:extLst>
      <p:ext uri="{BB962C8B-B14F-4D97-AF65-F5344CB8AC3E}">
        <p14:creationId xmlns:p14="http://schemas.microsoft.com/office/powerpoint/2010/main" val="268507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r>
              <a:rPr lang="en-US" dirty="0" err="1" smtClean="0"/>
              <a:t>Hvala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pažnji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737" y="4893962"/>
            <a:ext cx="2667000" cy="1228725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96" y="2369322"/>
            <a:ext cx="5715000" cy="4000500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24126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66</TotalTime>
  <Words>405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VENČANJE, PRE VENČANJA  Sara Jungović</vt:lpstr>
      <vt:lpstr>                             VENČANJE </vt:lpstr>
      <vt:lpstr>                                            PRE VENČANJA </vt:lpstr>
      <vt:lpstr>PowerPoint Presentation</vt:lpstr>
      <vt:lpstr>DAN VENČANJA </vt:lpstr>
      <vt:lpstr>Hvala na pažnji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BRAK-VENČANJE</dc:title>
  <dc:creator>Dejan Jungovic</dc:creator>
  <cp:lastModifiedBy>Raka Levi</cp:lastModifiedBy>
  <cp:revision>11</cp:revision>
  <dcterms:created xsi:type="dcterms:W3CDTF">2020-12-15T08:46:19Z</dcterms:created>
  <dcterms:modified xsi:type="dcterms:W3CDTF">2020-12-16T11:52:21Z</dcterms:modified>
</cp:coreProperties>
</file>