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86" r:id="rId12"/>
    <p:sldId id="265" r:id="rId13"/>
    <p:sldId id="285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81" r:id="rId22"/>
    <p:sldId id="272" r:id="rId23"/>
    <p:sldId id="278" r:id="rId24"/>
    <p:sldId id="273" r:id="rId25"/>
    <p:sldId id="282" r:id="rId26"/>
    <p:sldId id="274" r:id="rId27"/>
    <p:sldId id="275" r:id="rId28"/>
    <p:sldId id="283" r:id="rId29"/>
    <p:sldId id="276" r:id="rId30"/>
    <p:sldId id="284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D5A5-44C0-4641-9F3B-ABA1ACF42B6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26DE-2A30-49E3-B5E8-684E2470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56" t="17490" r="8007"/>
          <a:stretch/>
        </p:blipFill>
        <p:spPr>
          <a:xfrm>
            <a:off x="0" y="0"/>
            <a:ext cx="12191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ketuba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Pošto</a:t>
            </a:r>
            <a:r>
              <a:rPr lang="en-US" dirty="0" smtClean="0"/>
              <a:t> je </a:t>
            </a:r>
            <a:r>
              <a:rPr lang="en-US" dirty="0" err="1" smtClean="0"/>
              <a:t>mladoženji</a:t>
            </a:r>
            <a:r>
              <a:rPr lang="en-US" dirty="0" smtClean="0"/>
              <a:t> </a:t>
            </a:r>
            <a:r>
              <a:rPr lang="en-US" dirty="0" err="1" smtClean="0"/>
              <a:t>zabranjeno</a:t>
            </a:r>
            <a:r>
              <a:rPr lang="en-US" dirty="0" smtClean="0"/>
              <a:t>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 smtClean="0"/>
              <a:t>nevestom</a:t>
            </a:r>
            <a:r>
              <a:rPr lang="en-US" dirty="0" smtClean="0"/>
              <a:t> pre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sastavi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preda</a:t>
            </a:r>
            <a:r>
              <a:rPr lang="en-US" dirty="0" smtClean="0"/>
              <a:t> </a:t>
            </a:r>
            <a:r>
              <a:rPr lang="en-US" dirty="0" err="1" smtClean="0"/>
              <a:t>ketubu</a:t>
            </a:r>
            <a:r>
              <a:rPr lang="en-US" dirty="0" smtClean="0"/>
              <a:t>, a </a:t>
            </a:r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zabranjeno</a:t>
            </a:r>
            <a:r>
              <a:rPr lang="en-US" dirty="0"/>
              <a:t> da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dvoje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sklope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(</a:t>
            </a:r>
            <a:r>
              <a:rPr lang="en-US" dirty="0" err="1"/>
              <a:t>nisuin</a:t>
            </a:r>
            <a:r>
              <a:rPr lang="en-US" dirty="0"/>
              <a:t> –</a:t>
            </a:r>
            <a:r>
              <a:rPr lang="en-US" dirty="0" err="1"/>
              <a:t>nissu’in</a:t>
            </a:r>
            <a:r>
              <a:rPr lang="en-US" dirty="0"/>
              <a:t>), </a:t>
            </a:r>
            <a:r>
              <a:rPr lang="en-US" dirty="0" err="1"/>
              <a:t>ketuba</a:t>
            </a:r>
            <a:r>
              <a:rPr lang="en-US" dirty="0"/>
              <a:t> mora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b="1" dirty="0" err="1"/>
              <a:t>spremna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predaju</a:t>
            </a:r>
            <a:r>
              <a:rPr lang="en-US" b="1" dirty="0"/>
              <a:t> </a:t>
            </a:r>
            <a:r>
              <a:rPr lang="en-US" b="1" dirty="0" err="1"/>
              <a:t>nevesti</a:t>
            </a:r>
            <a:r>
              <a:rPr lang="en-US" b="1" dirty="0"/>
              <a:t> </a:t>
            </a:r>
            <a:r>
              <a:rPr lang="en-US" b="1" dirty="0" err="1"/>
              <a:t>odmah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čitanju</a:t>
            </a:r>
            <a:r>
              <a:rPr lang="en-US" b="1" dirty="0"/>
              <a:t> </a:t>
            </a:r>
            <a:r>
              <a:rPr lang="en-US" b="1" dirty="0" err="1"/>
              <a:t>veridbenog,a</a:t>
            </a:r>
            <a:r>
              <a:rPr lang="en-US" b="1" dirty="0"/>
              <a:t> pre </a:t>
            </a:r>
            <a:r>
              <a:rPr lang="en-US" b="1" dirty="0" err="1"/>
              <a:t>čitanja</a:t>
            </a:r>
            <a:r>
              <a:rPr lang="en-US" b="1" dirty="0"/>
              <a:t> </a:t>
            </a:r>
            <a:r>
              <a:rPr lang="en-US" b="1" dirty="0" err="1"/>
              <a:t>svadbenog</a:t>
            </a:r>
            <a:r>
              <a:rPr lang="en-US" b="1" dirty="0"/>
              <a:t> </a:t>
            </a:r>
            <a:r>
              <a:rPr lang="en-US" b="1" dirty="0" err="1"/>
              <a:t>blagoslova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veridba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venčanje</a:t>
            </a:r>
            <a:r>
              <a:rPr lang="en-US" dirty="0"/>
              <a:t> slave </a:t>
            </a:r>
            <a:r>
              <a:rPr lang="en-US" dirty="0" err="1"/>
              <a:t>istovremeno</a:t>
            </a:r>
            <a:r>
              <a:rPr lang="en-US" dirty="0"/>
              <a:t>, </a:t>
            </a:r>
            <a:r>
              <a:rPr lang="en-US" dirty="0" err="1"/>
              <a:t>ugovor</a:t>
            </a:r>
            <a:r>
              <a:rPr lang="en-US" dirty="0"/>
              <a:t> mora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do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15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Potpisivanje</a:t>
            </a:r>
            <a:r>
              <a:rPr lang="en-US" dirty="0" smtClean="0"/>
              <a:t> </a:t>
            </a:r>
            <a:r>
              <a:rPr lang="en-US" dirty="0" err="1" smtClean="0"/>
              <a:t>ketuba</a:t>
            </a:r>
            <a:endParaRPr lang="en-US" dirty="0"/>
          </a:p>
        </p:txBody>
      </p:sp>
      <p:pic>
        <p:nvPicPr>
          <p:cNvPr id="7172" name="Picture 4" descr="Ketubah Signing Ceremony - Custom Ketub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23" y="1976865"/>
            <a:ext cx="7987553" cy="52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5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Prihvatanje</a:t>
            </a:r>
            <a:r>
              <a:rPr lang="en-US" dirty="0" smtClean="0"/>
              <a:t> </a:t>
            </a:r>
            <a:r>
              <a:rPr lang="en-US" dirty="0" err="1" smtClean="0"/>
              <a:t>ketuba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završi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pisanjem</a:t>
            </a:r>
            <a:r>
              <a:rPr lang="en-US" dirty="0" smtClean="0"/>
              <a:t> </a:t>
            </a:r>
            <a:r>
              <a:rPr lang="en-US" dirty="0" err="1" smtClean="0"/>
              <a:t>ketube</a:t>
            </a:r>
            <a:r>
              <a:rPr lang="en-US" dirty="0" smtClean="0"/>
              <a:t>, </a:t>
            </a:r>
            <a:r>
              <a:rPr lang="en-US" dirty="0" err="1" smtClean="0"/>
              <a:t>mladoženja</a:t>
            </a:r>
            <a:r>
              <a:rPr lang="en-US" dirty="0" smtClean="0"/>
              <a:t> </a:t>
            </a:r>
            <a:r>
              <a:rPr lang="en-US" dirty="0" err="1" smtClean="0"/>
              <a:t>preuzima</a:t>
            </a:r>
            <a:r>
              <a:rPr lang="en-US" dirty="0" smtClean="0"/>
              <a:t> </a:t>
            </a:r>
            <a:r>
              <a:rPr lang="en-US" dirty="0" err="1" smtClean="0"/>
              <a:t>obaveze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b="1" dirty="0" err="1" smtClean="0"/>
              <a:t>simboličnim</a:t>
            </a:r>
            <a:r>
              <a:rPr lang="en-US" b="1" dirty="0" smtClean="0"/>
              <a:t> </a:t>
            </a:r>
            <a:r>
              <a:rPr lang="en-US" b="1" dirty="0" err="1" smtClean="0"/>
              <a:t>činom</a:t>
            </a:r>
            <a:r>
              <a:rPr lang="en-US" b="1" dirty="0" smtClean="0"/>
              <a:t> </a:t>
            </a:r>
            <a:r>
              <a:rPr lang="en-US" b="1" dirty="0" err="1" smtClean="0"/>
              <a:t>prihvatanja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čin</a:t>
            </a:r>
            <a:r>
              <a:rPr lang="en-US" dirty="0" smtClean="0"/>
              <a:t> se </a:t>
            </a:r>
            <a:r>
              <a:rPr lang="en-US" dirty="0" err="1"/>
              <a:t>sastoji</a:t>
            </a:r>
            <a:r>
              <a:rPr lang="en-US" dirty="0"/>
              <a:t> od toga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mladoženja</a:t>
            </a:r>
            <a:r>
              <a:rPr lang="en-US" b="1" dirty="0"/>
              <a:t> </a:t>
            </a:r>
            <a:r>
              <a:rPr lang="en-US" b="1" dirty="0" err="1"/>
              <a:t>uzme</a:t>
            </a:r>
            <a:r>
              <a:rPr lang="en-US" b="1" dirty="0"/>
              <a:t> </a:t>
            </a:r>
            <a:r>
              <a:rPr lang="en-US" b="1" dirty="0" err="1"/>
              <a:t>parče</a:t>
            </a:r>
            <a:r>
              <a:rPr lang="en-US" b="1" dirty="0"/>
              <a:t> </a:t>
            </a:r>
            <a:r>
              <a:rPr lang="en-US" b="1" dirty="0" err="1"/>
              <a:t>tkanine</a:t>
            </a:r>
            <a:r>
              <a:rPr lang="en-US" b="1" dirty="0"/>
              <a:t>, </a:t>
            </a:r>
            <a:r>
              <a:rPr lang="en-US" b="1" dirty="0" err="1"/>
              <a:t>maramicu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drugi</a:t>
            </a:r>
            <a:r>
              <a:rPr lang="en-US" b="1" dirty="0"/>
              <a:t> </a:t>
            </a:r>
            <a:r>
              <a:rPr lang="en-US" b="1" dirty="0" err="1"/>
              <a:t>sličan</a:t>
            </a:r>
            <a:r>
              <a:rPr lang="en-US" b="1" dirty="0"/>
              <a:t> </a:t>
            </a:r>
            <a:r>
              <a:rPr lang="en-US" b="1" dirty="0" err="1"/>
              <a:t>predmet</a:t>
            </a:r>
            <a:r>
              <a:rPr lang="en-US" b="1" dirty="0"/>
              <a:t> od </a:t>
            </a:r>
            <a:r>
              <a:rPr lang="en-US" b="1" dirty="0" err="1"/>
              <a:t>rabina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 smtClean="0"/>
              <a:t>vodi</a:t>
            </a:r>
            <a:r>
              <a:rPr lang="en-US" b="1" dirty="0" smtClean="0"/>
              <a:t> </a:t>
            </a:r>
            <a:r>
              <a:rPr lang="en-US" b="1" dirty="0" err="1" smtClean="0"/>
              <a:t>postupak</a:t>
            </a:r>
            <a:r>
              <a:rPr lang="en-US" b="1" dirty="0"/>
              <a:t>, </a:t>
            </a:r>
            <a:r>
              <a:rPr lang="en-US" b="1" dirty="0" err="1"/>
              <a:t>podiže</a:t>
            </a:r>
            <a:r>
              <a:rPr lang="en-US" b="1" dirty="0"/>
              <a:t> </a:t>
            </a:r>
            <a:r>
              <a:rPr lang="en-US" b="1" dirty="0" err="1"/>
              <a:t>ga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vraća</a:t>
            </a:r>
            <a:r>
              <a:rPr lang="en-US" b="1" dirty="0"/>
              <a:t> </a:t>
            </a:r>
            <a:r>
              <a:rPr lang="en-US" b="1" dirty="0" err="1"/>
              <a:t>ga</a:t>
            </a:r>
            <a:r>
              <a:rPr lang="en-US" b="1" dirty="0"/>
              <a:t> </a:t>
            </a:r>
            <a:r>
              <a:rPr lang="en-US" b="1" dirty="0" err="1"/>
              <a:t>rabinu</a:t>
            </a:r>
            <a:r>
              <a:rPr lang="en-US" dirty="0"/>
              <a:t>.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svedok</a:t>
            </a:r>
            <a:r>
              <a:rPr lang="en-US" dirty="0"/>
              <a:t> </a:t>
            </a:r>
            <a:r>
              <a:rPr lang="en-US" dirty="0" err="1"/>
              <a:t>potpisuje</a:t>
            </a:r>
            <a:r>
              <a:rPr lang="en-US" dirty="0"/>
              <a:t> </a:t>
            </a:r>
            <a:r>
              <a:rPr lang="en-US" dirty="0" smtClean="0"/>
              <a:t>document, </a:t>
            </a:r>
            <a:r>
              <a:rPr lang="en-US" dirty="0"/>
              <a:t>a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potpisuje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. (u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prihvatanja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potpisivanje</a:t>
            </a:r>
            <a:r>
              <a:rPr lang="en-US" dirty="0"/>
              <a:t> </a:t>
            </a:r>
            <a:r>
              <a:rPr lang="en-US" dirty="0" err="1"/>
              <a:t>svedoka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se </a:t>
            </a:r>
            <a:r>
              <a:rPr lang="en-US" dirty="0" err="1"/>
              <a:t>kasnije</a:t>
            </a:r>
            <a:r>
              <a:rPr lang="en-US" dirty="0"/>
              <a:t>, </a:t>
            </a:r>
            <a:r>
              <a:rPr lang="en-US" dirty="0" err="1"/>
              <a:t>tokom</a:t>
            </a:r>
            <a:r>
              <a:rPr lang="en-US" dirty="0"/>
              <a:t> same </a:t>
            </a:r>
            <a:r>
              <a:rPr lang="en-US" dirty="0" err="1"/>
              <a:t>ceremonije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se </a:t>
            </a:r>
            <a:r>
              <a:rPr lang="en-US" dirty="0" err="1"/>
              <a:t>ketuba</a:t>
            </a:r>
            <a:r>
              <a:rPr lang="en-US" dirty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pročita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49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The Ketubah - Marri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2" y="575049"/>
            <a:ext cx="476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3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Pokrivanje</a:t>
            </a:r>
            <a:r>
              <a:rPr lang="en-US" dirty="0" smtClean="0"/>
              <a:t> </a:t>
            </a:r>
            <a:r>
              <a:rPr lang="en-US" dirty="0" err="1" smtClean="0"/>
              <a:t>mlade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Mladoženju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prate do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čeka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on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spušta</a:t>
            </a:r>
            <a:r>
              <a:rPr lang="en-US" dirty="0"/>
              <a:t> </a:t>
            </a:r>
            <a:r>
              <a:rPr lang="en-US" dirty="0" err="1"/>
              <a:t>veo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tom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rabin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izgovaraju</a:t>
            </a:r>
            <a:r>
              <a:rPr lang="en-US" dirty="0"/>
              <a:t> </a:t>
            </a:r>
            <a:r>
              <a:rPr lang="en-US" dirty="0" err="1"/>
              <a:t>blagoslov</a:t>
            </a:r>
            <a:r>
              <a:rPr lang="en-US" dirty="0" smtClean="0"/>
              <a:t>, </a:t>
            </a:r>
            <a:r>
              <a:rPr lang="en-US" dirty="0" err="1" smtClean="0"/>
              <a:t>kakav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svojevremeno</a:t>
            </a:r>
            <a:r>
              <a:rPr lang="en-US" dirty="0"/>
              <a:t>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Rebeka</a:t>
            </a:r>
            <a:r>
              <a:rPr lang="en-US" dirty="0"/>
              <a:t>: </a:t>
            </a:r>
            <a:r>
              <a:rPr lang="en-US" b="1" dirty="0"/>
              <a:t>„Oh, </a:t>
            </a:r>
            <a:r>
              <a:rPr lang="en-US" b="1" dirty="0" err="1"/>
              <a:t>sestro</a:t>
            </a:r>
            <a:r>
              <a:rPr lang="en-US" b="1" dirty="0"/>
              <a:t>,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budi</a:t>
            </a:r>
            <a:r>
              <a:rPr lang="en-US" b="1" dirty="0"/>
              <a:t> </a:t>
            </a:r>
            <a:r>
              <a:rPr lang="en-US" b="1" dirty="0" err="1"/>
              <a:t>majka</a:t>
            </a:r>
            <a:r>
              <a:rPr lang="en-US" b="1" dirty="0"/>
              <a:t> </a:t>
            </a:r>
            <a:r>
              <a:rPr lang="en-US" b="1" dirty="0" err="1"/>
              <a:t>hiljadama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desetinama</a:t>
            </a:r>
            <a:r>
              <a:rPr lang="en-US" b="1" dirty="0"/>
              <a:t> </a:t>
            </a:r>
            <a:r>
              <a:rPr lang="en-US" b="1" dirty="0" err="1"/>
              <a:t>hiljada</a:t>
            </a:r>
            <a:r>
              <a:rPr lang="en-US" b="1" dirty="0"/>
              <a:t>.“ </a:t>
            </a:r>
            <a:endParaRPr lang="en-US" b="1" dirty="0" smtClean="0"/>
          </a:p>
          <a:p>
            <a:r>
              <a:rPr lang="en-US" dirty="0" smtClean="0"/>
              <a:t>Ova </a:t>
            </a:r>
            <a:r>
              <a:rPr lang="en-US" dirty="0" err="1"/>
              <a:t>ceremonija</a:t>
            </a:r>
            <a:r>
              <a:rPr lang="en-US" dirty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jidišu</a:t>
            </a:r>
            <a:r>
              <a:rPr lang="en-US" dirty="0" smtClean="0"/>
              <a:t> </a:t>
            </a:r>
            <a:r>
              <a:rPr lang="en-US" dirty="0" err="1"/>
              <a:t>poznata</a:t>
            </a:r>
            <a:r>
              <a:rPr lang="en-US" dirty="0"/>
              <a:t> pod </a:t>
            </a:r>
            <a:r>
              <a:rPr lang="en-US" dirty="0" err="1"/>
              <a:t>nazivom</a:t>
            </a:r>
            <a:r>
              <a:rPr lang="en-US" dirty="0"/>
              <a:t> </a:t>
            </a:r>
            <a:r>
              <a:rPr lang="en-US" dirty="0" err="1"/>
              <a:t>bedeken</a:t>
            </a:r>
            <a:r>
              <a:rPr lang="en-US" dirty="0"/>
              <a:t> di-kale (</a:t>
            </a:r>
            <a:r>
              <a:rPr lang="en-US" dirty="0" err="1"/>
              <a:t>pokrivanje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praktikuje</a:t>
            </a:r>
            <a:r>
              <a:rPr lang="en-US" dirty="0"/>
              <a:t> se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sefardskim</a:t>
            </a:r>
            <a:r>
              <a:rPr lang="en-US" dirty="0"/>
              <a:t> </a:t>
            </a:r>
            <a:r>
              <a:rPr lang="en-US" dirty="0" err="1"/>
              <a:t>Jevrejima</a:t>
            </a:r>
            <a:r>
              <a:rPr lang="en-US" dirty="0"/>
              <a:t>.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bedeken</a:t>
            </a:r>
            <a:r>
              <a:rPr lang="en-US" dirty="0"/>
              <a:t> se </a:t>
            </a:r>
            <a:r>
              <a:rPr lang="en-US" dirty="0" err="1" smtClean="0"/>
              <a:t>završava</a:t>
            </a:r>
            <a:r>
              <a:rPr lang="en-US" dirty="0" smtClean="0"/>
              <a:t> time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mladin</a:t>
            </a:r>
            <a:r>
              <a:rPr lang="en-US" dirty="0" smtClean="0"/>
              <a:t> </a:t>
            </a:r>
            <a:r>
              <a:rPr lang="en-US" dirty="0" err="1" smtClean="0"/>
              <a:t>otac</a:t>
            </a:r>
            <a:r>
              <a:rPr lang="en-US" dirty="0" smtClean="0"/>
              <a:t> </a:t>
            </a:r>
            <a:r>
              <a:rPr lang="en-US" dirty="0" err="1" smtClean="0"/>
              <a:t>stavlja</a:t>
            </a:r>
            <a:r>
              <a:rPr lang="en-US" dirty="0" smtClean="0"/>
              <a:t> </a:t>
            </a:r>
            <a:r>
              <a:rPr lang="en-US" dirty="0" err="1" smtClean="0"/>
              <a:t>ruke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recituje</a:t>
            </a:r>
            <a:r>
              <a:rPr lang="en-US" dirty="0" smtClean="0"/>
              <a:t> </a:t>
            </a:r>
            <a:r>
              <a:rPr lang="en-US" dirty="0" err="1" smtClean="0"/>
              <a:t>blagoslov</a:t>
            </a:r>
            <a:r>
              <a:rPr lang="en-US" b="1" dirty="0" smtClean="0"/>
              <a:t>: „</a:t>
            </a:r>
            <a:r>
              <a:rPr lang="en-US" b="1" dirty="0" err="1" smtClean="0"/>
              <a:t>Neka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Bog </a:t>
            </a:r>
            <a:r>
              <a:rPr lang="en-US" b="1" dirty="0" err="1" smtClean="0"/>
              <a:t>učini</a:t>
            </a:r>
            <a:r>
              <a:rPr lang="en-U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/>
              <a:t>Rahelu</a:t>
            </a:r>
            <a:r>
              <a:rPr lang="en-US" b="1" dirty="0"/>
              <a:t> </a:t>
            </a:r>
            <a:r>
              <a:rPr lang="en-US" b="1" dirty="0" smtClean="0"/>
              <a:t>I </a:t>
            </a:r>
            <a:r>
              <a:rPr lang="en-US" b="1" dirty="0" err="1" smtClean="0"/>
              <a:t>Leu</a:t>
            </a:r>
            <a:r>
              <a:rPr lang="en-US" b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51361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Mladoženju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muziku</a:t>
            </a:r>
            <a:r>
              <a:rPr lang="en-US" dirty="0"/>
              <a:t>,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mladin</a:t>
            </a:r>
            <a:r>
              <a:rPr lang="en-US" dirty="0"/>
              <a:t> </a:t>
            </a:r>
            <a:r>
              <a:rPr lang="en-US" dirty="0" err="1"/>
              <a:t>otac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muška</a:t>
            </a:r>
            <a:r>
              <a:rPr lang="en-US" dirty="0"/>
              <a:t> </a:t>
            </a:r>
            <a:r>
              <a:rPr lang="en-US" dirty="0" err="1"/>
              <a:t>rođaka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prijatelja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on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siročad</a:t>
            </a:r>
            <a:r>
              <a:rPr lang="en-US" dirty="0"/>
              <a:t>) </a:t>
            </a:r>
            <a:r>
              <a:rPr lang="en-US" dirty="0" err="1"/>
              <a:t>pratili</a:t>
            </a:r>
            <a:r>
              <a:rPr lang="en-US" dirty="0"/>
              <a:t> do </a:t>
            </a:r>
            <a:r>
              <a:rPr lang="en-US" dirty="0" err="1"/>
              <a:t>natkrivenog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hupa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svadbeni</a:t>
            </a:r>
            <a:r>
              <a:rPr lang="en-US" dirty="0"/>
              <a:t> </a:t>
            </a:r>
            <a:r>
              <a:rPr lang="en-US" dirty="0" err="1"/>
              <a:t>baldahin</a:t>
            </a:r>
            <a:r>
              <a:rPr lang="en-US" dirty="0"/>
              <a:t>), </a:t>
            </a:r>
            <a:r>
              <a:rPr lang="en-US" dirty="0" err="1"/>
              <a:t>gde</a:t>
            </a:r>
            <a:r>
              <a:rPr lang="en-US" dirty="0"/>
              <a:t> bi on </a:t>
            </a:r>
            <a:r>
              <a:rPr lang="en-US" dirty="0" err="1"/>
              <a:t>stao</a:t>
            </a:r>
            <a:r>
              <a:rPr lang="en-US" dirty="0"/>
              <a:t> </a:t>
            </a:r>
            <a:r>
              <a:rPr lang="en-US" dirty="0" err="1"/>
              <a:t>licem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okrenut</a:t>
            </a:r>
            <a:r>
              <a:rPr lang="en-US" dirty="0" smtClean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Erec</a:t>
            </a:r>
            <a:r>
              <a:rPr lang="en-US" dirty="0"/>
              <a:t> </a:t>
            </a:r>
            <a:r>
              <a:rPr lang="en-US" dirty="0" err="1"/>
              <a:t>Izraelu</a:t>
            </a:r>
            <a:r>
              <a:rPr lang="en-US" dirty="0"/>
              <a:t>, a </a:t>
            </a:r>
            <a:r>
              <a:rPr lang="en-US" dirty="0" err="1"/>
              <a:t>ako</a:t>
            </a:r>
            <a:r>
              <a:rPr lang="en-US" dirty="0"/>
              <a:t> je bio u </a:t>
            </a:r>
            <a:r>
              <a:rPr lang="en-US" dirty="0" err="1"/>
              <a:t>Izraelu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licem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Jerusalimu</a:t>
            </a:r>
            <a:r>
              <a:rPr lang="en-US" dirty="0"/>
              <a:t>, a u </a:t>
            </a:r>
            <a:r>
              <a:rPr lang="en-US" dirty="0" err="1"/>
              <a:t>Jerusalimu</a:t>
            </a:r>
            <a:r>
              <a:rPr lang="en-US" dirty="0"/>
              <a:t>, </a:t>
            </a:r>
            <a:r>
              <a:rPr lang="en-US" dirty="0" err="1"/>
              <a:t>licem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nalazio</a:t>
            </a:r>
            <a:r>
              <a:rPr lang="en-US" dirty="0"/>
              <a:t> </a:t>
            </a:r>
            <a:r>
              <a:rPr lang="en-US" dirty="0" err="1"/>
              <a:t>Hram</a:t>
            </a:r>
            <a:r>
              <a:rPr lang="en-US" dirty="0"/>
              <a:t> (u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ne-</a:t>
            </a:r>
            <a:r>
              <a:rPr lang="en-US" dirty="0" err="1"/>
              <a:t>jevrejskom</a:t>
            </a:r>
            <a:r>
              <a:rPr lang="en-US" dirty="0"/>
              <a:t> </a:t>
            </a:r>
            <a:r>
              <a:rPr lang="en-US" dirty="0" err="1" smtClean="0"/>
              <a:t>običaju,mladoženju</a:t>
            </a:r>
            <a:r>
              <a:rPr lang="en-US" dirty="0" smtClean="0"/>
              <a:t> prate </a:t>
            </a:r>
            <a:r>
              <a:rPr lang="en-US" dirty="0" err="1" smtClean="0"/>
              <a:t>njegovi</a:t>
            </a:r>
            <a:r>
              <a:rPr lang="en-US" dirty="0" smtClean="0"/>
              <a:t> </a:t>
            </a:r>
            <a:r>
              <a:rPr lang="en-US" dirty="0" err="1" smtClean="0"/>
              <a:t>roditelji</a:t>
            </a:r>
            <a:r>
              <a:rPr lang="en-US" dirty="0" smtClean="0"/>
              <a:t> u </a:t>
            </a:r>
            <a:r>
              <a:rPr lang="en-US" dirty="0" err="1" smtClean="0"/>
              <a:t>povorci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predvode</a:t>
            </a:r>
            <a:r>
              <a:rPr lang="en-US" dirty="0" smtClean="0"/>
              <a:t> </a:t>
            </a:r>
            <a:r>
              <a:rPr lang="en-US" dirty="0" err="1" smtClean="0"/>
              <a:t>ceremonijal</a:t>
            </a:r>
            <a:r>
              <a:rPr lang="en-US" dirty="0" smtClean="0"/>
              <a:t> </a:t>
            </a:r>
            <a:r>
              <a:rPr lang="en-US" dirty="0" err="1" smtClean="0"/>
              <a:t>majstori</a:t>
            </a:r>
            <a:r>
              <a:rPr lang="en-US" dirty="0" smtClean="0"/>
              <a:t> I </a:t>
            </a:r>
            <a:r>
              <a:rPr lang="en-US" dirty="0" err="1" smtClean="0"/>
              <a:t>kum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čijem</a:t>
            </a:r>
            <a:r>
              <a:rPr lang="en-US" dirty="0" smtClean="0"/>
              <a:t> </a:t>
            </a:r>
            <a:r>
              <a:rPr lang="en-US" dirty="0" err="1" smtClean="0"/>
              <a:t>začelju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devojčice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kite </a:t>
            </a:r>
            <a:r>
              <a:rPr lang="en-US" dirty="0" err="1"/>
              <a:t>svatove</a:t>
            </a:r>
            <a:r>
              <a:rPr lang="en-US" dirty="0"/>
              <a:t> </a:t>
            </a:r>
            <a:r>
              <a:rPr lang="en-US" dirty="0" err="1"/>
              <a:t>cvećem</a:t>
            </a:r>
            <a:r>
              <a:rPr lang="en-US" dirty="0"/>
              <a:t>, </a:t>
            </a:r>
            <a:r>
              <a:rPr lang="en-US" dirty="0" err="1"/>
              <a:t>deveruše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roditeljima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1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mladoženjine</a:t>
            </a:r>
            <a:r>
              <a:rPr lang="en-US" dirty="0"/>
              <a:t> </a:t>
            </a:r>
            <a:r>
              <a:rPr lang="en-US" dirty="0" err="1"/>
              <a:t>postupke</a:t>
            </a:r>
            <a:r>
              <a:rPr lang="en-US" dirty="0"/>
              <a:t>, </a:t>
            </a:r>
            <a:r>
              <a:rPr lang="en-US" dirty="0" err="1" smtClean="0"/>
              <a:t>mladu</a:t>
            </a:r>
            <a:r>
              <a:rPr lang="en-US" dirty="0" smtClean="0"/>
              <a:t>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/>
              <a:t>doprate</a:t>
            </a:r>
            <a:r>
              <a:rPr lang="en-US" dirty="0"/>
              <a:t>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mladoženjina</a:t>
            </a:r>
            <a:r>
              <a:rPr lang="en-US" dirty="0"/>
              <a:t> </a:t>
            </a:r>
            <a:r>
              <a:rPr lang="en-US" dirty="0" err="1"/>
              <a:t>majka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blagoslov</a:t>
            </a:r>
            <a:r>
              <a:rPr lang="en-US" dirty="0" smtClean="0"/>
              <a:t> </a:t>
            </a:r>
            <a:r>
              <a:rPr lang="en-US" dirty="0" err="1"/>
              <a:t>dobrodošlice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recituju</a:t>
            </a:r>
            <a:r>
              <a:rPr lang="en-US" dirty="0"/>
              <a:t> </a:t>
            </a:r>
            <a:r>
              <a:rPr lang="en-US" dirty="0" err="1"/>
              <a:t>rabin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,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glasi</a:t>
            </a:r>
            <a:r>
              <a:rPr lang="en-US" b="1" dirty="0"/>
              <a:t>: „On </a:t>
            </a:r>
            <a:r>
              <a:rPr lang="en-US" b="1" dirty="0" err="1"/>
              <a:t>koji</a:t>
            </a:r>
            <a:r>
              <a:rPr lang="en-US" b="1" dirty="0"/>
              <a:t> je </a:t>
            </a:r>
            <a:r>
              <a:rPr lang="en-US" b="1" dirty="0" err="1"/>
              <a:t>naš</a:t>
            </a:r>
            <a:r>
              <a:rPr lang="en-US" b="1" dirty="0"/>
              <a:t> </a:t>
            </a:r>
            <a:r>
              <a:rPr lang="en-US" b="1" dirty="0" err="1"/>
              <a:t>svemoćni</a:t>
            </a:r>
            <a:r>
              <a:rPr lang="en-US" b="1" dirty="0"/>
              <a:t> </a:t>
            </a:r>
            <a:r>
              <a:rPr lang="en-US" b="1" dirty="0" err="1"/>
              <a:t>vladar</a:t>
            </a:r>
            <a:r>
              <a:rPr lang="en-US" b="1" dirty="0"/>
              <a:t>: </a:t>
            </a:r>
            <a:r>
              <a:rPr lang="en-US" b="1" dirty="0" err="1"/>
              <a:t>neka</a:t>
            </a:r>
            <a:r>
              <a:rPr lang="en-US" b="1" dirty="0"/>
              <a:t> On </a:t>
            </a:r>
            <a:r>
              <a:rPr lang="en-US" b="1" dirty="0" err="1"/>
              <a:t>blagoslovi</a:t>
            </a:r>
            <a:r>
              <a:rPr lang="en-US" b="1" dirty="0"/>
              <a:t> </a:t>
            </a:r>
            <a:r>
              <a:rPr lang="en-US" b="1" dirty="0" err="1"/>
              <a:t>mladoženju</a:t>
            </a:r>
            <a:r>
              <a:rPr lang="en-US" b="1" dirty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mladu</a:t>
            </a:r>
            <a:r>
              <a:rPr lang="en-US" b="1" dirty="0" smtClean="0"/>
              <a:t>.“ </a:t>
            </a:r>
            <a:r>
              <a:rPr lang="en-US" dirty="0" err="1" smtClean="0"/>
              <a:t>Uobičajeno</a:t>
            </a:r>
            <a:r>
              <a:rPr lang="en-US" dirty="0" smtClean="0"/>
              <a:t> je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Aškenaza</a:t>
            </a:r>
            <a:r>
              <a:rPr lang="en-US" dirty="0" smtClean="0"/>
              <a:t> da </a:t>
            </a:r>
            <a:r>
              <a:rPr lang="en-US" dirty="0" err="1" smtClean="0"/>
              <a:t>mlada</a:t>
            </a:r>
            <a:r>
              <a:rPr lang="en-US" dirty="0" smtClean="0"/>
              <a:t> </a:t>
            </a:r>
            <a:r>
              <a:rPr lang="en-US" dirty="0" err="1" smtClean="0"/>
              <a:t>završi</a:t>
            </a:r>
            <a:r>
              <a:rPr lang="en-US" dirty="0" smtClean="0"/>
              <a:t> </a:t>
            </a:r>
            <a:r>
              <a:rPr lang="en-US" dirty="0" err="1" smtClean="0"/>
              <a:t>šetnju</a:t>
            </a:r>
            <a:r>
              <a:rPr lang="en-US" dirty="0" smtClean="0"/>
              <a:t> </a:t>
            </a:r>
            <a:r>
              <a:rPr lang="en-US" dirty="0" err="1" smtClean="0"/>
              <a:t>povorke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povorka</a:t>
            </a:r>
            <a:r>
              <a:rPr lang="en-US" dirty="0" smtClean="0"/>
              <a:t> </a:t>
            </a:r>
            <a:r>
              <a:rPr lang="en-US" dirty="0" err="1" smtClean="0"/>
              <a:t>prvo</a:t>
            </a:r>
            <a:r>
              <a:rPr lang="en-US" dirty="0" smtClean="0"/>
              <a:t> da </a:t>
            </a:r>
            <a:r>
              <a:rPr lang="en-US" dirty="0" err="1" smtClean="0"/>
              <a:t>napravi</a:t>
            </a:r>
            <a:r>
              <a:rPr lang="en-US" dirty="0" smtClean="0"/>
              <a:t> </a:t>
            </a:r>
            <a:r>
              <a:rPr lang="en-US" dirty="0" err="1" smtClean="0"/>
              <a:t>sedam</a:t>
            </a:r>
            <a:r>
              <a:rPr lang="en-US" dirty="0" smtClean="0"/>
              <a:t> </a:t>
            </a:r>
            <a:r>
              <a:rPr lang="en-US" dirty="0" err="1"/>
              <a:t>krugova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mladoženje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pretpostavci</a:t>
            </a:r>
            <a:r>
              <a:rPr lang="en-US" dirty="0"/>
              <a:t>, </a:t>
            </a:r>
            <a:r>
              <a:rPr lang="en-US" dirty="0" err="1"/>
              <a:t>načiniti</a:t>
            </a:r>
            <a:r>
              <a:rPr lang="en-US" dirty="0"/>
              <a:t> </a:t>
            </a:r>
            <a:r>
              <a:rPr lang="en-US" dirty="0" err="1"/>
              <a:t>magični</a:t>
            </a:r>
            <a:r>
              <a:rPr lang="en-US" dirty="0"/>
              <a:t>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od </a:t>
            </a:r>
            <a:r>
              <a:rPr lang="en-US" dirty="0" err="1"/>
              <a:t>zlih</a:t>
            </a:r>
            <a:r>
              <a:rPr lang="en-US" dirty="0"/>
              <a:t> </a:t>
            </a:r>
            <a:r>
              <a:rPr lang="en-US" dirty="0" err="1"/>
              <a:t>duhova</a:t>
            </a:r>
            <a:r>
              <a:rPr lang="en-US" dirty="0"/>
              <a:t>.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prilazi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staje</a:t>
            </a:r>
            <a:r>
              <a:rPr lang="en-US" dirty="0"/>
              <a:t> </a:t>
            </a:r>
            <a:r>
              <a:rPr lang="en-US" dirty="0" err="1"/>
              <a:t>desno</a:t>
            </a:r>
            <a:r>
              <a:rPr lang="en-US" dirty="0"/>
              <a:t> od </a:t>
            </a:r>
            <a:r>
              <a:rPr lang="en-US" dirty="0" err="1"/>
              <a:t>mladoženje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počne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23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ewish Wedding Ceremony: Jewish Processionals, Recessionals &amp; S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02263"/>
            <a:ext cx="15020925" cy="112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3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Ispijanje</a:t>
            </a:r>
            <a:r>
              <a:rPr lang="en-US" dirty="0" smtClean="0"/>
              <a:t> </a:t>
            </a:r>
            <a:r>
              <a:rPr lang="en-US" dirty="0" err="1" smtClean="0"/>
              <a:t>vina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pehara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Erusin</a:t>
            </a:r>
            <a:r>
              <a:rPr lang="en-US" dirty="0"/>
              <a:t> (</a:t>
            </a:r>
            <a:r>
              <a:rPr lang="en-US" dirty="0" err="1"/>
              <a:t>veridba</a:t>
            </a:r>
            <a:r>
              <a:rPr lang="en-US" dirty="0"/>
              <a:t> –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)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rabin</a:t>
            </a:r>
            <a:r>
              <a:rPr lang="en-US" dirty="0"/>
              <a:t>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blagoslov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čašu</a:t>
            </a:r>
            <a:r>
              <a:rPr lang="en-US" dirty="0"/>
              <a:t> </a:t>
            </a:r>
            <a:r>
              <a:rPr lang="en-US" dirty="0" err="1"/>
              <a:t>vina,a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veridbeni</a:t>
            </a:r>
            <a:r>
              <a:rPr lang="en-US" dirty="0"/>
              <a:t> </a:t>
            </a:r>
            <a:r>
              <a:rPr lang="en-US" dirty="0" err="1"/>
              <a:t>blagoslov</a:t>
            </a:r>
            <a:r>
              <a:rPr lang="en-US" dirty="0"/>
              <a:t> (</a:t>
            </a:r>
            <a:r>
              <a:rPr lang="en-US" dirty="0" err="1"/>
              <a:t>birkat</a:t>
            </a:r>
            <a:r>
              <a:rPr lang="en-US" dirty="0"/>
              <a:t> </a:t>
            </a:r>
            <a:r>
              <a:rPr lang="en-US" dirty="0" err="1"/>
              <a:t>erusin</a:t>
            </a:r>
            <a:r>
              <a:rPr lang="en-US" dirty="0"/>
              <a:t>): </a:t>
            </a:r>
            <a:r>
              <a:rPr lang="en-US" b="1" dirty="0"/>
              <a:t>„</a:t>
            </a:r>
            <a:r>
              <a:rPr lang="en-US" b="1" dirty="0" err="1"/>
              <a:t>Blagosloven</a:t>
            </a:r>
            <a:r>
              <a:rPr lang="en-US" b="1" dirty="0"/>
              <a:t> bio </a:t>
            </a:r>
            <a:r>
              <a:rPr lang="en-US" b="1" dirty="0" err="1"/>
              <a:t>Ti</a:t>
            </a:r>
            <a:r>
              <a:rPr lang="en-US" b="1" dirty="0"/>
              <a:t>, </a:t>
            </a:r>
            <a:r>
              <a:rPr lang="en-US" b="1" dirty="0" err="1"/>
              <a:t>Gospode</a:t>
            </a:r>
            <a:r>
              <a:rPr lang="en-US" b="1" dirty="0"/>
              <a:t> </a:t>
            </a:r>
            <a:r>
              <a:rPr lang="en-US" b="1" dirty="0" err="1"/>
              <a:t>naš</a:t>
            </a:r>
            <a:r>
              <a:rPr lang="en-US" b="1" dirty="0"/>
              <a:t>,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svetim</a:t>
            </a:r>
            <a:r>
              <a:rPr lang="en-US" b="1" dirty="0"/>
              <a:t> </a:t>
            </a:r>
            <a:r>
              <a:rPr lang="en-US" b="1" dirty="0" err="1"/>
              <a:t>učinio</a:t>
            </a:r>
            <a:r>
              <a:rPr lang="en-US" b="1" dirty="0"/>
              <a:t> </a:t>
            </a:r>
            <a:r>
              <a:rPr lang="en-US" b="1" dirty="0" err="1"/>
              <a:t>Tvoj</a:t>
            </a:r>
            <a:r>
              <a:rPr lang="en-US" b="1" dirty="0"/>
              <a:t> </a:t>
            </a:r>
            <a:r>
              <a:rPr lang="en-US" b="1" dirty="0" err="1"/>
              <a:t>narod</a:t>
            </a:r>
            <a:r>
              <a:rPr lang="en-US" b="1" dirty="0"/>
              <a:t> </a:t>
            </a:r>
            <a:r>
              <a:rPr lang="en-US" b="1" dirty="0" err="1"/>
              <a:t>Izrael</a:t>
            </a:r>
            <a:r>
              <a:rPr lang="en-US" b="1" dirty="0"/>
              <a:t> </a:t>
            </a:r>
            <a:r>
              <a:rPr lang="en-US" b="1" dirty="0" err="1"/>
              <a:t>kroz</a:t>
            </a:r>
            <a:r>
              <a:rPr lang="en-US" b="1" dirty="0"/>
              <a:t> ritual </a:t>
            </a:r>
            <a:r>
              <a:rPr lang="en-US" b="1" dirty="0" err="1"/>
              <a:t>svadbenog</a:t>
            </a:r>
            <a:r>
              <a:rPr lang="en-US" b="1" dirty="0"/>
              <a:t> </a:t>
            </a:r>
            <a:r>
              <a:rPr lang="en-US" b="1" dirty="0" err="1"/>
              <a:t>baldahina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svetog</a:t>
            </a:r>
            <a:r>
              <a:rPr lang="en-US" b="1" dirty="0"/>
              <a:t> </a:t>
            </a:r>
            <a:r>
              <a:rPr lang="en-US" b="1" dirty="0" err="1"/>
              <a:t>bračnog</a:t>
            </a:r>
            <a:r>
              <a:rPr lang="en-US" b="1" dirty="0"/>
              <a:t> </a:t>
            </a:r>
            <a:r>
              <a:rPr lang="en-US" b="1" dirty="0" err="1"/>
              <a:t>saveza</a:t>
            </a:r>
            <a:r>
              <a:rPr lang="en-US" b="1" dirty="0"/>
              <a:t>.“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ispijaju</a:t>
            </a:r>
            <a:r>
              <a:rPr lang="en-US" dirty="0"/>
              <a:t> vino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pehara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87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Prvobitno</a:t>
            </a:r>
            <a:r>
              <a:rPr lang="en-US" dirty="0"/>
              <a:t>,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blagoslove,kao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 smtClean="0"/>
              <a:t>ceremonije,recitovao</a:t>
            </a:r>
            <a:r>
              <a:rPr lang="en-US" dirty="0" smtClean="0"/>
              <a:t> je </a:t>
            </a:r>
            <a:r>
              <a:rPr lang="en-US" dirty="0" err="1"/>
              <a:t>mladoženja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da se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/>
              <a:t>da to </a:t>
            </a:r>
            <a:r>
              <a:rPr lang="en-US" dirty="0" err="1"/>
              <a:t>uradi</a:t>
            </a:r>
            <a:r>
              <a:rPr lang="en-US" dirty="0"/>
              <a:t> ne bi </a:t>
            </a:r>
            <a:r>
              <a:rPr lang="en-US" dirty="0" err="1"/>
              <a:t>obrukao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blagoslove</a:t>
            </a:r>
            <a:r>
              <a:rPr lang="en-US" dirty="0"/>
              <a:t> </a:t>
            </a:r>
            <a:r>
              <a:rPr lang="en-US" dirty="0" err="1"/>
              <a:t>recituju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venčanje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Mladoženja</a:t>
            </a:r>
            <a:r>
              <a:rPr lang="en-US" dirty="0" smtClean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prsten</a:t>
            </a:r>
            <a:r>
              <a:rPr lang="en-US" dirty="0"/>
              <a:t>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nevesti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kažiprst</a:t>
            </a:r>
            <a:r>
              <a:rPr lang="en-US" dirty="0"/>
              <a:t> </a:t>
            </a:r>
            <a:r>
              <a:rPr lang="en-US" dirty="0" err="1"/>
              <a:t>desne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tom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bračni</a:t>
            </a:r>
            <a:r>
              <a:rPr lang="en-US" dirty="0"/>
              <a:t> </a:t>
            </a:r>
            <a:r>
              <a:rPr lang="en-US" dirty="0" err="1"/>
              <a:t>zavet</a:t>
            </a:r>
            <a:r>
              <a:rPr lang="en-US" b="1" dirty="0"/>
              <a:t>:„</a:t>
            </a:r>
            <a:r>
              <a:rPr lang="en-US" b="1" dirty="0" err="1"/>
              <a:t>Harei</a:t>
            </a:r>
            <a:r>
              <a:rPr lang="en-US" b="1" dirty="0"/>
              <a:t> </a:t>
            </a:r>
            <a:r>
              <a:rPr lang="en-US" b="1" dirty="0" err="1"/>
              <a:t>atmekudešet</a:t>
            </a:r>
            <a:r>
              <a:rPr lang="en-US" b="1" dirty="0"/>
              <a:t> li </a:t>
            </a:r>
            <a:r>
              <a:rPr lang="en-US" b="1" dirty="0" err="1"/>
              <a:t>betaba’at</a:t>
            </a:r>
            <a:r>
              <a:rPr lang="en-US" b="1" dirty="0"/>
              <a:t> zo </a:t>
            </a:r>
            <a:r>
              <a:rPr lang="en-US" b="1" dirty="0" err="1"/>
              <a:t>kedat</a:t>
            </a:r>
            <a:r>
              <a:rPr lang="en-US" b="1" dirty="0"/>
              <a:t> </a:t>
            </a:r>
            <a:r>
              <a:rPr lang="en-US" b="1" dirty="0" err="1"/>
              <a:t>Moše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Israel“ („</a:t>
            </a:r>
            <a:r>
              <a:rPr lang="en-US" b="1" dirty="0" err="1"/>
              <a:t>Neka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posvećena</a:t>
            </a:r>
            <a:r>
              <a:rPr lang="en-US" b="1" dirty="0"/>
              <a:t> </a:t>
            </a:r>
            <a:r>
              <a:rPr lang="en-US" b="1" dirty="0" err="1"/>
              <a:t>meni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ovim</a:t>
            </a:r>
            <a:r>
              <a:rPr lang="en-US" b="1" dirty="0"/>
              <a:t> </a:t>
            </a:r>
            <a:r>
              <a:rPr lang="en-US" b="1" dirty="0" err="1"/>
              <a:t>prstenom</a:t>
            </a:r>
            <a:r>
              <a:rPr lang="en-US" b="1" dirty="0"/>
              <a:t>, </a:t>
            </a: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zakonima</a:t>
            </a:r>
            <a:r>
              <a:rPr lang="en-US" b="1" dirty="0"/>
              <a:t> </a:t>
            </a:r>
            <a:r>
              <a:rPr lang="en-US" b="1" dirty="0" err="1"/>
              <a:t>Mojsijevim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Izraela</a:t>
            </a:r>
            <a:r>
              <a:rPr lang="en-US" b="1" dirty="0"/>
              <a:t>“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(da se </a:t>
            </a:r>
            <a:r>
              <a:rPr lang="en-US" dirty="0" err="1"/>
              <a:t>mladoženja</a:t>
            </a:r>
            <a:r>
              <a:rPr lang="en-US" dirty="0"/>
              <a:t> ne </a:t>
            </a:r>
            <a:r>
              <a:rPr lang="en-US" dirty="0" err="1"/>
              <a:t>postidi</a:t>
            </a:r>
            <a:r>
              <a:rPr lang="en-US" dirty="0"/>
              <a:t>) </a:t>
            </a:r>
            <a:r>
              <a:rPr lang="en-US" dirty="0" err="1"/>
              <a:t>uobičajeno</a:t>
            </a:r>
            <a:r>
              <a:rPr lang="en-US" dirty="0"/>
              <a:t> je da </a:t>
            </a:r>
            <a:r>
              <a:rPr lang="en-US" dirty="0" err="1"/>
              <a:t>rabin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ceremoniju</a:t>
            </a:r>
            <a:r>
              <a:rPr lang="en-US" dirty="0"/>
              <a:t>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zavet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ponavlja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24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venčanja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Ceremonija</a:t>
            </a:r>
            <a:r>
              <a:rPr lang="en-US" dirty="0" smtClean="0"/>
              <a:t> </a:t>
            </a:r>
            <a:r>
              <a:rPr lang="en-US" dirty="0" err="1" smtClean="0"/>
              <a:t>venčanja</a:t>
            </a:r>
            <a:r>
              <a:rPr lang="en-US" dirty="0" smtClean="0"/>
              <a:t> je </a:t>
            </a:r>
            <a:r>
              <a:rPr lang="en-US" dirty="0" err="1" smtClean="0"/>
              <a:t>jedna</a:t>
            </a:r>
            <a:r>
              <a:rPr lang="en-US" dirty="0" smtClean="0"/>
              <a:t> od </a:t>
            </a:r>
            <a:r>
              <a:rPr lang="en-US" dirty="0" err="1" smtClean="0"/>
              <a:t>najsvečanijih</a:t>
            </a:r>
            <a:r>
              <a:rPr lang="en-US" dirty="0" smtClean="0"/>
              <a:t> </a:t>
            </a:r>
            <a:r>
              <a:rPr lang="en-US" dirty="0" err="1" smtClean="0"/>
              <a:t>tradicija</a:t>
            </a:r>
            <a:r>
              <a:rPr lang="en-US" dirty="0" smtClean="0"/>
              <a:t> u </a:t>
            </a:r>
            <a:r>
              <a:rPr lang="en-US" dirty="0" err="1" smtClean="0"/>
              <a:t>judaizmu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početak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r>
              <a:rPr lang="en-US" dirty="0" err="1" smtClean="0"/>
              <a:t>čoveka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kompletne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/>
              <a:t>toga, </a:t>
            </a:r>
            <a:r>
              <a:rPr lang="en-US" dirty="0" err="1"/>
              <a:t>izbor</a:t>
            </a:r>
            <a:r>
              <a:rPr lang="en-US" dirty="0"/>
              <a:t> dana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venčanje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 smtClean="0"/>
              <a:t>pažljivo</a:t>
            </a:r>
            <a:r>
              <a:rPr lang="en-US" dirty="0" smtClean="0"/>
              <a:t> </a:t>
            </a:r>
            <a:r>
              <a:rPr lang="en-US" dirty="0" err="1" smtClean="0"/>
              <a:t>planiranje</a:t>
            </a:r>
            <a:r>
              <a:rPr lang="en-US" dirty="0"/>
              <a:t>.</a:t>
            </a:r>
          </a:p>
        </p:txBody>
      </p:sp>
      <p:pic>
        <p:nvPicPr>
          <p:cNvPr id="3074" name="Picture 2" descr="Chuppah for an outdoor Jewish 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51" y="3348317"/>
            <a:ext cx="670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3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davna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hupa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šator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soba u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veridbe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slavljeničku</a:t>
            </a:r>
            <a:r>
              <a:rPr lang="en-US" dirty="0"/>
              <a:t> </a:t>
            </a:r>
            <a:r>
              <a:rPr lang="en-US" dirty="0" err="1"/>
              <a:t>povorku</a:t>
            </a:r>
            <a:r>
              <a:rPr lang="en-US" dirty="0"/>
              <a:t> </a:t>
            </a:r>
            <a:r>
              <a:rPr lang="en-US" dirty="0" err="1"/>
              <a:t>dovodili</a:t>
            </a:r>
            <a:r>
              <a:rPr lang="en-US" dirty="0"/>
              <a:t> </a:t>
            </a:r>
            <a:r>
              <a:rPr lang="en-US" dirty="0" err="1"/>
              <a:t>nevestu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sklapanja</a:t>
            </a:r>
            <a:r>
              <a:rPr lang="en-US" dirty="0"/>
              <a:t> </a:t>
            </a:r>
            <a:r>
              <a:rPr lang="en-US" dirty="0" err="1"/>
              <a:t>braka</a:t>
            </a:r>
            <a:r>
              <a:rPr lang="en-US" dirty="0"/>
              <a:t>. </a:t>
            </a:r>
            <a:r>
              <a:rPr lang="en-US" dirty="0" err="1"/>
              <a:t>Kasnije</a:t>
            </a:r>
            <a:r>
              <a:rPr lang="en-US" dirty="0"/>
              <a:t> je </a:t>
            </a:r>
            <a:r>
              <a:rPr lang="en-US" dirty="0" err="1"/>
              <a:t>hupa</a:t>
            </a:r>
            <a:r>
              <a:rPr lang="en-US" dirty="0"/>
              <a:t>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simbolični</a:t>
            </a:r>
            <a:r>
              <a:rPr lang="en-US" dirty="0"/>
              <a:t> </a:t>
            </a:r>
            <a:r>
              <a:rPr lang="en-US" dirty="0" err="1"/>
              <a:t>baldahin</a:t>
            </a:r>
            <a:r>
              <a:rPr lang="en-US" dirty="0"/>
              <a:t>,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ceo</a:t>
            </a:r>
            <a:r>
              <a:rPr lang="en-US" dirty="0"/>
              <a:t> </a:t>
            </a:r>
            <a:r>
              <a:rPr lang="en-US" dirty="0" err="1" smtClean="0"/>
              <a:t>napravljen</a:t>
            </a:r>
            <a:r>
              <a:rPr lang="en-US" dirty="0" smtClean="0"/>
              <a:t> od </a:t>
            </a:r>
            <a:r>
              <a:rPr lang="en-US" dirty="0" err="1" smtClean="0"/>
              <a:t>drveta</a:t>
            </a:r>
            <a:r>
              <a:rPr lang="en-US" dirty="0" smtClean="0"/>
              <a:t>. </a:t>
            </a:r>
            <a:r>
              <a:rPr lang="en-US" dirty="0" err="1" smtClean="0"/>
              <a:t>PremaTalmudu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gradnju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baldahina</a:t>
            </a:r>
            <a:r>
              <a:rPr lang="en-US" dirty="0" smtClean="0"/>
              <a:t> bio je </a:t>
            </a:r>
            <a:r>
              <a:rPr lang="en-US" dirty="0" err="1" smtClean="0"/>
              <a:t>odgovora</a:t>
            </a:r>
            <a:r>
              <a:rPr lang="en-US" dirty="0" smtClean="0"/>
              <a:t> </a:t>
            </a:r>
            <a:r>
              <a:rPr lang="en-US" dirty="0" err="1" smtClean="0"/>
              <a:t>mladoženjin</a:t>
            </a:r>
            <a:r>
              <a:rPr lang="en-US" dirty="0" smtClean="0"/>
              <a:t> </a:t>
            </a:r>
            <a:r>
              <a:rPr lang="en-US" dirty="0" err="1" smtClean="0"/>
              <a:t>otac</a:t>
            </a:r>
            <a:r>
              <a:rPr lang="en-US" dirty="0" smtClean="0"/>
              <a:t>. U </a:t>
            </a:r>
            <a:r>
              <a:rPr lang="en-US" dirty="0" err="1" smtClean="0"/>
              <a:t>Betaru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Jerusalima</a:t>
            </a:r>
            <a:r>
              <a:rPr lang="en-US" dirty="0"/>
              <a:t>) </a:t>
            </a:r>
            <a:r>
              <a:rPr lang="en-US" dirty="0" err="1"/>
              <a:t>običaj</a:t>
            </a:r>
            <a:r>
              <a:rPr lang="en-US" dirty="0"/>
              <a:t> je bio </a:t>
            </a:r>
            <a:r>
              <a:rPr lang="en-US" dirty="0" smtClean="0"/>
              <a:t>da se </a:t>
            </a:r>
            <a:r>
              <a:rPr lang="en-US" dirty="0" err="1"/>
              <a:t>stubovi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grede</a:t>
            </a:r>
            <a:r>
              <a:rPr lang="en-US" dirty="0"/>
              <a:t> </a:t>
            </a:r>
            <a:r>
              <a:rPr lang="en-US" dirty="0" err="1"/>
              <a:t>hupe</a:t>
            </a:r>
            <a:r>
              <a:rPr lang="en-US" dirty="0"/>
              <a:t> </a:t>
            </a:r>
            <a:r>
              <a:rPr lang="en-US" dirty="0" err="1"/>
              <a:t>prave</a:t>
            </a:r>
            <a:r>
              <a:rPr lang="en-US" dirty="0"/>
              <a:t> od </a:t>
            </a:r>
            <a:r>
              <a:rPr lang="en-US" dirty="0" err="1"/>
              <a:t>kedra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bora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zasađeni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rodili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. Pored </a:t>
            </a:r>
            <a:r>
              <a:rPr lang="en-US" dirty="0" err="1"/>
              <a:t>drveta</a:t>
            </a:r>
            <a:r>
              <a:rPr lang="en-US" dirty="0"/>
              <a:t>,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/>
              <a:t>primer, </a:t>
            </a:r>
            <a:r>
              <a:rPr lang="en-US" dirty="0" err="1"/>
              <a:t>skupocena</a:t>
            </a:r>
            <a:r>
              <a:rPr lang="en-US" dirty="0"/>
              <a:t> </a:t>
            </a:r>
            <a:r>
              <a:rPr lang="en-US" dirty="0" err="1"/>
              <a:t>grimizna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zlatna</a:t>
            </a:r>
            <a:r>
              <a:rPr lang="en-US" dirty="0"/>
              <a:t> </a:t>
            </a:r>
            <a:r>
              <a:rPr lang="en-US" dirty="0" err="1"/>
              <a:t>tkanina</a:t>
            </a:r>
            <a:r>
              <a:rPr lang="en-US" dirty="0"/>
              <a:t> pa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cveće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bi </a:t>
            </a:r>
            <a:r>
              <a:rPr lang="en-US" dirty="0" err="1"/>
              <a:t>prekrili</a:t>
            </a:r>
            <a:r>
              <a:rPr lang="en-US" dirty="0"/>
              <a:t> </a:t>
            </a:r>
            <a:r>
              <a:rPr lang="en-US" dirty="0" err="1"/>
              <a:t>grede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0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2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 </a:t>
            </a:r>
            <a:r>
              <a:rPr lang="en-US" dirty="0" err="1"/>
              <a:t>srednjem</a:t>
            </a:r>
            <a:r>
              <a:rPr lang="en-US" dirty="0"/>
              <a:t> </a:t>
            </a:r>
            <a:r>
              <a:rPr lang="en-US" dirty="0" err="1"/>
              <a:t>veku</a:t>
            </a:r>
            <a:r>
              <a:rPr lang="en-US" dirty="0"/>
              <a:t>, u </a:t>
            </a:r>
            <a:r>
              <a:rPr lang="en-US" dirty="0" err="1"/>
              <a:t>Francuskoj</a:t>
            </a:r>
            <a:r>
              <a:rPr lang="en-US" dirty="0"/>
              <a:t>, </a:t>
            </a:r>
            <a:r>
              <a:rPr lang="en-US" dirty="0" err="1"/>
              <a:t>mladoženja</a:t>
            </a:r>
            <a:r>
              <a:rPr lang="en-US" dirty="0"/>
              <a:t> bi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raširio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talit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mladine</a:t>
            </a:r>
            <a:r>
              <a:rPr lang="en-US" dirty="0"/>
              <a:t>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pružati</a:t>
            </a:r>
            <a:r>
              <a:rPr lang="en-US" dirty="0"/>
              <a:t>. 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hupe</a:t>
            </a:r>
            <a:r>
              <a:rPr lang="en-US" dirty="0"/>
              <a:t>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praktikovala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severnoafričkim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srednjeg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, </a:t>
            </a:r>
            <a:r>
              <a:rPr lang="en-US" dirty="0" err="1"/>
              <a:t>hupu</a:t>
            </a:r>
            <a:r>
              <a:rPr lang="en-US" dirty="0"/>
              <a:t> </a:t>
            </a:r>
            <a:r>
              <a:rPr lang="en-US" dirty="0" err="1"/>
              <a:t>odtkanine</a:t>
            </a:r>
            <a:r>
              <a:rPr lang="en-US" dirty="0"/>
              <a:t> </a:t>
            </a:r>
            <a:r>
              <a:rPr lang="en-US" dirty="0" err="1"/>
              <a:t>prostrte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stuba</a:t>
            </a:r>
            <a:r>
              <a:rPr lang="en-US" dirty="0"/>
              <a:t> </a:t>
            </a:r>
            <a:r>
              <a:rPr lang="en-US" dirty="0" err="1"/>
              <a:t>počeli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</a:t>
            </a:r>
            <a:r>
              <a:rPr lang="en-US" dirty="0" err="1"/>
              <a:t>unose</a:t>
            </a:r>
            <a:r>
              <a:rPr lang="en-US" dirty="0"/>
              <a:t> u </a:t>
            </a:r>
            <a:r>
              <a:rPr lang="en-US" dirty="0" err="1"/>
              <a:t>sinagogu,ali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je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izmeštali</a:t>
            </a:r>
            <a:r>
              <a:rPr lang="en-US" dirty="0"/>
              <a:t> u </a:t>
            </a:r>
            <a:r>
              <a:rPr lang="en-US" dirty="0" err="1"/>
              <a:t>dvorište</a:t>
            </a:r>
            <a:r>
              <a:rPr lang="en-US" dirty="0"/>
              <a:t> </a:t>
            </a:r>
            <a:r>
              <a:rPr lang="en-US" dirty="0" err="1"/>
              <a:t>sinagoge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smatralo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ispravno</a:t>
            </a:r>
            <a:r>
              <a:rPr lang="en-US" dirty="0"/>
              <a:t> </a:t>
            </a:r>
            <a:r>
              <a:rPr lang="en-US" dirty="0" err="1"/>
              <a:t>obavljati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u </a:t>
            </a:r>
            <a:r>
              <a:rPr lang="en-US" dirty="0" err="1"/>
              <a:t>sinagogi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da se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prisustvo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svatovima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Izraelu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sklapanje</a:t>
            </a:r>
            <a:r>
              <a:rPr lang="en-US" dirty="0"/>
              <a:t> </a:t>
            </a:r>
            <a:r>
              <a:rPr lang="en-US" dirty="0" err="1"/>
              <a:t>brakova</a:t>
            </a:r>
            <a:r>
              <a:rPr lang="en-US" dirty="0"/>
              <a:t> </a:t>
            </a:r>
            <a:r>
              <a:rPr lang="en-US" dirty="0" err="1"/>
              <a:t>vojnika</a:t>
            </a:r>
            <a:r>
              <a:rPr lang="en-US" dirty="0"/>
              <a:t> u </a:t>
            </a:r>
            <a:r>
              <a:rPr lang="en-US" dirty="0" err="1"/>
              <a:t>aktivnoj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hupa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sastoji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talita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četvorica</a:t>
            </a:r>
            <a:r>
              <a:rPr lang="en-US" dirty="0"/>
              <a:t> </a:t>
            </a:r>
            <a:r>
              <a:rPr lang="en-US" dirty="0" err="1"/>
              <a:t>prijatelja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mladoženje</a:t>
            </a:r>
            <a:r>
              <a:rPr lang="en-US" dirty="0"/>
              <a:t> </a:t>
            </a:r>
            <a:r>
              <a:rPr lang="en-US" dirty="0" err="1"/>
              <a:t>razapnu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podignu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mladenaca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puškama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Danas</a:t>
            </a:r>
            <a:r>
              <a:rPr lang="en-US" dirty="0"/>
              <a:t>,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zajednica</a:t>
            </a:r>
            <a:r>
              <a:rPr lang="en-US" dirty="0"/>
              <a:t>, </a:t>
            </a:r>
            <a:r>
              <a:rPr lang="en-US" dirty="0" err="1"/>
              <a:t>mladenci</a:t>
            </a:r>
            <a:r>
              <a:rPr lang="en-US" dirty="0"/>
              <a:t> </a:t>
            </a:r>
            <a:r>
              <a:rPr lang="en-US" dirty="0" err="1"/>
              <a:t>stupaju</a:t>
            </a:r>
            <a:r>
              <a:rPr lang="en-US" dirty="0"/>
              <a:t> pod </a:t>
            </a:r>
            <a:r>
              <a:rPr lang="en-US" dirty="0" err="1"/>
              <a:t>baldahin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pre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 </a:t>
            </a:r>
            <a:r>
              <a:rPr lang="en-US" dirty="0" err="1"/>
              <a:t>veridbe,ali</a:t>
            </a:r>
            <a:r>
              <a:rPr lang="en-US" dirty="0"/>
              <a:t> </a:t>
            </a:r>
            <a:r>
              <a:rPr lang="en-US" dirty="0" err="1"/>
              <a:t>hupa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bračnu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davanju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 (</a:t>
            </a:r>
            <a:r>
              <a:rPr lang="en-US" dirty="0" err="1"/>
              <a:t>ševa</a:t>
            </a:r>
            <a:r>
              <a:rPr lang="en-US" dirty="0"/>
              <a:t> </a:t>
            </a:r>
            <a:r>
              <a:rPr lang="en-US" dirty="0" err="1"/>
              <a:t>berahot</a:t>
            </a:r>
            <a:r>
              <a:rPr lang="en-US" dirty="0"/>
              <a:t>).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upravo</a:t>
            </a:r>
            <a:r>
              <a:rPr lang="en-US" dirty="0"/>
              <a:t> u tom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 par </a:t>
            </a:r>
            <a:r>
              <a:rPr lang="en-US" dirty="0" err="1"/>
              <a:t>ulazi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hupe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se </a:t>
            </a:r>
            <a:r>
              <a:rPr lang="en-US" dirty="0" err="1"/>
              <a:t>hupa</a:t>
            </a:r>
            <a:r>
              <a:rPr lang="en-US" dirty="0"/>
              <a:t> </a:t>
            </a:r>
            <a:r>
              <a:rPr lang="en-US" dirty="0" err="1"/>
              <a:t>raširi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glava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Vino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pehara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Ceremonija</a:t>
            </a:r>
            <a:r>
              <a:rPr lang="en-US" dirty="0" smtClean="0"/>
              <a:t> </a:t>
            </a:r>
            <a:r>
              <a:rPr lang="en-US" dirty="0" err="1" smtClean="0"/>
              <a:t>sedam</a:t>
            </a:r>
            <a:r>
              <a:rPr lang="en-US" dirty="0" smtClean="0"/>
              <a:t> </a:t>
            </a:r>
            <a:r>
              <a:rPr lang="en-US" dirty="0" err="1" smtClean="0"/>
              <a:t>blagoslova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punjenjem</a:t>
            </a:r>
            <a:r>
              <a:rPr lang="en-US" dirty="0" smtClean="0"/>
              <a:t> </a:t>
            </a:r>
            <a:r>
              <a:rPr lang="en-US" dirty="0" err="1" smtClean="0"/>
              <a:t>pehara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vino.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rabin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izabrani</a:t>
            </a:r>
            <a:r>
              <a:rPr lang="en-US" dirty="0" smtClean="0"/>
              <a:t> </a:t>
            </a:r>
            <a:r>
              <a:rPr lang="en-US" dirty="0" err="1" smtClean="0"/>
              <a:t>gost</a:t>
            </a:r>
            <a:r>
              <a:rPr lang="en-US" dirty="0" smtClean="0"/>
              <a:t> </a:t>
            </a:r>
            <a:r>
              <a:rPr lang="en-US" dirty="0" err="1" smtClean="0"/>
              <a:t>izgovara</a:t>
            </a:r>
            <a:r>
              <a:rPr lang="en-US" dirty="0" smtClean="0"/>
              <a:t> </a:t>
            </a:r>
            <a:r>
              <a:rPr lang="en-US" dirty="0" err="1" smtClean="0"/>
              <a:t>blagoslov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/>
              <a:t>pehara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vinom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 (</a:t>
            </a:r>
            <a:r>
              <a:rPr lang="en-US" dirty="0" err="1"/>
              <a:t>birkot</a:t>
            </a:r>
            <a:r>
              <a:rPr lang="en-US" dirty="0"/>
              <a:t> </a:t>
            </a:r>
            <a:r>
              <a:rPr lang="en-US" dirty="0" err="1"/>
              <a:t>nisuin</a:t>
            </a:r>
            <a:r>
              <a:rPr lang="en-US" dirty="0"/>
              <a:t>). Da bi se </a:t>
            </a:r>
            <a:r>
              <a:rPr lang="en-US" dirty="0" err="1"/>
              <a:t>iskazala</a:t>
            </a:r>
            <a:r>
              <a:rPr lang="en-US" dirty="0"/>
              <a:t> </a:t>
            </a:r>
            <a:r>
              <a:rPr lang="en-US" dirty="0" err="1"/>
              <a:t>počast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većem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gostiju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gost</a:t>
            </a:r>
            <a:r>
              <a:rPr lang="en-US" dirty="0"/>
              <a:t>. </a:t>
            </a:r>
            <a:r>
              <a:rPr lang="en-US" dirty="0" err="1"/>
              <a:t>Ceremonija</a:t>
            </a:r>
            <a:r>
              <a:rPr lang="en-US" dirty="0"/>
              <a:t> se </a:t>
            </a:r>
            <a:r>
              <a:rPr lang="en-US" dirty="0" err="1"/>
              <a:t>završava</a:t>
            </a:r>
            <a:r>
              <a:rPr lang="en-US" dirty="0"/>
              <a:t> time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ispijaju</a:t>
            </a:r>
            <a:r>
              <a:rPr lang="en-US" dirty="0"/>
              <a:t> vino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pehara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29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30" t="19879" r="39371" b="13019"/>
          <a:stretch/>
        </p:blipFill>
        <p:spPr>
          <a:xfrm>
            <a:off x="900752" y="365125"/>
            <a:ext cx="8925636" cy="66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26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Pošto</a:t>
            </a:r>
            <a:r>
              <a:rPr lang="en-US" dirty="0"/>
              <a:t> je u </a:t>
            </a:r>
            <a:r>
              <a:rPr lang="en-US" dirty="0" err="1"/>
              <a:t>talmudsko</a:t>
            </a:r>
            <a:r>
              <a:rPr lang="en-US" dirty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hupa</a:t>
            </a:r>
            <a:r>
              <a:rPr lang="en-US" dirty="0" smtClean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bračnog</a:t>
            </a:r>
            <a:r>
              <a:rPr lang="en-US" dirty="0"/>
              <a:t> </a:t>
            </a:r>
            <a:r>
              <a:rPr lang="en-US" dirty="0" err="1"/>
              <a:t>sjedinjavanja</a:t>
            </a:r>
            <a:r>
              <a:rPr lang="en-US" dirty="0"/>
              <a:t> pa je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zahtevala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, u </a:t>
            </a:r>
            <a:r>
              <a:rPr lang="en-US" dirty="0" err="1"/>
              <a:t>srednjem</a:t>
            </a:r>
            <a:r>
              <a:rPr lang="en-US" dirty="0"/>
              <a:t> </a:t>
            </a:r>
            <a:r>
              <a:rPr lang="en-US" dirty="0" err="1"/>
              <a:t>veku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propisi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razrešeno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je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ulaska</a:t>
            </a:r>
            <a:r>
              <a:rPr lang="en-US" dirty="0"/>
              <a:t> pod </a:t>
            </a:r>
            <a:r>
              <a:rPr lang="en-US" dirty="0" err="1"/>
              <a:t>hupu</a:t>
            </a:r>
            <a:r>
              <a:rPr lang="en-US" dirty="0"/>
              <a:t> bio </a:t>
            </a:r>
            <a:r>
              <a:rPr lang="en-US" dirty="0" err="1"/>
              <a:t>dovoljan</a:t>
            </a:r>
            <a:r>
              <a:rPr lang="en-US" dirty="0"/>
              <a:t> da se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sklopljenim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bi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simboličan</a:t>
            </a:r>
            <a:r>
              <a:rPr lang="en-US" dirty="0"/>
              <a:t> gest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bi par </a:t>
            </a:r>
            <a:r>
              <a:rPr lang="en-US" dirty="0" err="1" smtClean="0"/>
              <a:t>ipak</a:t>
            </a:r>
            <a:r>
              <a:rPr lang="en-US" dirty="0" smtClean="0"/>
              <a:t> </a:t>
            </a:r>
            <a:r>
              <a:rPr lang="en-US" dirty="0" err="1" smtClean="0"/>
              <a:t>morao</a:t>
            </a:r>
            <a:r>
              <a:rPr lang="en-US" dirty="0" smtClean="0"/>
              <a:t> da se </a:t>
            </a:r>
            <a:r>
              <a:rPr lang="en-US" dirty="0" err="1" smtClean="0"/>
              <a:t>povuče</a:t>
            </a:r>
            <a:r>
              <a:rPr lang="en-US" dirty="0" smtClean="0"/>
              <a:t> u private </a:t>
            </a:r>
            <a:r>
              <a:rPr lang="en-US" dirty="0" err="1" smtClean="0"/>
              <a:t>odaje</a:t>
            </a:r>
            <a:r>
              <a:rPr lang="en-US" dirty="0" smtClean="0"/>
              <a:t>. </a:t>
            </a:r>
            <a:r>
              <a:rPr lang="en-US" dirty="0" err="1" smtClean="0"/>
              <a:t>Stoga,da</a:t>
            </a:r>
            <a:r>
              <a:rPr lang="en-US" dirty="0" smtClean="0"/>
              <a:t> bi se </a:t>
            </a:r>
            <a:r>
              <a:rPr lang="en-US" dirty="0" err="1" smtClean="0"/>
              <a:t>izbegla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sumnja</a:t>
            </a:r>
            <a:r>
              <a:rPr lang="en-US" dirty="0" smtClean="0"/>
              <a:t>, pored </a:t>
            </a:r>
            <a:r>
              <a:rPr lang="en-US" dirty="0" err="1" smtClean="0"/>
              <a:t>ulaska</a:t>
            </a:r>
            <a:r>
              <a:rPr lang="en-US" dirty="0" smtClean="0"/>
              <a:t>   pod </a:t>
            </a:r>
            <a:r>
              <a:rPr lang="en-US" dirty="0" err="1" smtClean="0"/>
              <a:t>hupu,propisano</a:t>
            </a:r>
            <a:r>
              <a:rPr lang="en-US" dirty="0" smtClean="0"/>
              <a:t> je da par </a:t>
            </a:r>
            <a:r>
              <a:rPr lang="en-US" dirty="0" err="1" smtClean="0"/>
              <a:t>ipak</a:t>
            </a:r>
            <a:r>
              <a:rPr lang="en-US" dirty="0" smtClean="0"/>
              <a:t> mora da se </a:t>
            </a:r>
            <a:r>
              <a:rPr lang="en-US" dirty="0" err="1" smtClean="0"/>
              <a:t>povuče</a:t>
            </a:r>
            <a:r>
              <a:rPr lang="en-US" dirty="0" smtClean="0"/>
              <a:t> I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nasamo</a:t>
            </a:r>
            <a:r>
              <a:rPr lang="en-US" dirty="0" smtClean="0"/>
              <a:t>. To se </a:t>
            </a:r>
            <a:r>
              <a:rPr lang="en-US" dirty="0" err="1" smtClean="0"/>
              <a:t>obavlja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ceremonije</a:t>
            </a:r>
            <a:r>
              <a:rPr lang="en-US" dirty="0" smtClean="0"/>
              <a:t> </a:t>
            </a:r>
            <a:r>
              <a:rPr lang="en-US" dirty="0" err="1"/>
              <a:t>venčanja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poznato</a:t>
            </a:r>
            <a:r>
              <a:rPr lang="en-US" dirty="0"/>
              <a:t> je pod </a:t>
            </a:r>
            <a:r>
              <a:rPr lang="en-US" dirty="0" err="1"/>
              <a:t>nazivom</a:t>
            </a:r>
            <a:r>
              <a:rPr lang="en-US" dirty="0"/>
              <a:t> </a:t>
            </a:r>
            <a:r>
              <a:rPr lang="en-US" dirty="0" err="1"/>
              <a:t>jihud</a:t>
            </a:r>
            <a:r>
              <a:rPr lang="en-US" dirty="0"/>
              <a:t> (</a:t>
            </a:r>
            <a:r>
              <a:rPr lang="en-US" dirty="0" err="1"/>
              <a:t>osamljivanje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5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 </a:t>
            </a:r>
            <a:r>
              <a:rPr lang="en-US" dirty="0" err="1"/>
              <a:t>prisustvu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sz="2600" dirty="0" err="1"/>
              <a:t>svedoka</a:t>
            </a:r>
            <a:r>
              <a:rPr lang="en-US" sz="2600" dirty="0"/>
              <a:t>, par </a:t>
            </a:r>
            <a:r>
              <a:rPr lang="en-US" sz="2600" dirty="0" err="1"/>
              <a:t>ulazi</a:t>
            </a:r>
            <a:r>
              <a:rPr lang="en-US" sz="2600" dirty="0"/>
              <a:t> u </a:t>
            </a:r>
            <a:r>
              <a:rPr lang="en-US" sz="2600" dirty="0" err="1"/>
              <a:t>praznu</a:t>
            </a:r>
            <a:r>
              <a:rPr lang="en-US" sz="2600" dirty="0" smtClean="0"/>
              <a:t>, </a:t>
            </a:r>
            <a:r>
              <a:rPr lang="en-US" sz="2600" dirty="0" err="1" smtClean="0"/>
              <a:t>privatnu</a:t>
            </a:r>
            <a:r>
              <a:rPr lang="en-US" sz="2600" dirty="0" smtClean="0"/>
              <a:t> </a:t>
            </a:r>
            <a:r>
              <a:rPr lang="en-US" sz="2600" dirty="0" err="1" smtClean="0"/>
              <a:t>prostoriju</a:t>
            </a:r>
            <a:r>
              <a:rPr lang="en-US" sz="2600" dirty="0" smtClean="0"/>
              <a:t> I </a:t>
            </a:r>
            <a:r>
              <a:rPr lang="en-US" sz="2600" dirty="0" err="1" smtClean="0"/>
              <a:t>pošto</a:t>
            </a:r>
            <a:r>
              <a:rPr lang="en-US" sz="2600" dirty="0" smtClean="0"/>
              <a:t> </a:t>
            </a:r>
            <a:r>
              <a:rPr lang="en-US" sz="2600" dirty="0" err="1" smtClean="0"/>
              <a:t>im</a:t>
            </a:r>
            <a:r>
              <a:rPr lang="en-US" sz="2600" dirty="0" smtClean="0"/>
              <a:t> je to </a:t>
            </a:r>
            <a:r>
              <a:rPr lang="en-US" sz="2600" dirty="0" err="1" smtClean="0"/>
              <a:t>obično</a:t>
            </a:r>
            <a:r>
              <a:rPr lang="en-US" sz="2600" dirty="0" smtClean="0"/>
              <a:t> </a:t>
            </a:r>
            <a:r>
              <a:rPr lang="en-US" sz="2600" dirty="0" err="1" smtClean="0"/>
              <a:t>prva</a:t>
            </a:r>
            <a:r>
              <a:rPr lang="en-US" sz="2600" dirty="0" smtClean="0"/>
              <a:t> </a:t>
            </a:r>
            <a:r>
              <a:rPr lang="en-US" sz="2600" dirty="0" err="1" smtClean="0"/>
              <a:t>prilika</a:t>
            </a:r>
            <a:r>
              <a:rPr lang="en-US" sz="2600" dirty="0" smtClean="0"/>
              <a:t> </a:t>
            </a:r>
            <a:r>
              <a:rPr lang="en-US" sz="2600" dirty="0" err="1" smtClean="0"/>
              <a:t>zato,njih</a:t>
            </a:r>
            <a:r>
              <a:rPr lang="en-US" sz="2600" dirty="0" smtClean="0"/>
              <a:t> </a:t>
            </a:r>
            <a:r>
              <a:rPr lang="en-US" sz="2600" dirty="0" err="1" smtClean="0"/>
              <a:t>dvoje</a:t>
            </a:r>
            <a:r>
              <a:rPr lang="en-US" sz="2600" dirty="0" smtClean="0"/>
              <a:t> </a:t>
            </a:r>
            <a:r>
              <a:rPr lang="en-US" sz="2600" dirty="0" err="1" smtClean="0"/>
              <a:t>prekidaju</a:t>
            </a:r>
            <a:r>
              <a:rPr lang="en-US" sz="2600" dirty="0" smtClean="0"/>
              <a:t> post. Ne </a:t>
            </a:r>
            <a:r>
              <a:rPr lang="en-US" sz="2600" dirty="0" err="1" smtClean="0"/>
              <a:t>postoji</a:t>
            </a:r>
            <a:r>
              <a:rPr lang="en-US" sz="2600" dirty="0" smtClean="0"/>
              <a:t> </a:t>
            </a:r>
            <a:r>
              <a:rPr lang="en-US" sz="2600" dirty="0" err="1"/>
              <a:t>propis</a:t>
            </a:r>
            <a:r>
              <a:rPr lang="en-US" sz="2600" dirty="0"/>
              <a:t> </a:t>
            </a:r>
            <a:r>
              <a:rPr lang="en-US" sz="2600" dirty="0" err="1"/>
              <a:t>kojim</a:t>
            </a:r>
            <a:r>
              <a:rPr lang="en-US" sz="2600" dirty="0"/>
              <a:t> je </a:t>
            </a:r>
            <a:r>
              <a:rPr lang="en-US" sz="2600" dirty="0" err="1"/>
              <a:t>utvrđeno</a:t>
            </a:r>
            <a:r>
              <a:rPr lang="en-US" sz="2600" dirty="0"/>
              <a:t> </a:t>
            </a:r>
            <a:r>
              <a:rPr lang="en-US" sz="2600" dirty="0" err="1"/>
              <a:t>koliko</a:t>
            </a:r>
            <a:r>
              <a:rPr lang="en-US" sz="2600" dirty="0"/>
              <a:t> </a:t>
            </a:r>
            <a:r>
              <a:rPr lang="en-US" sz="2600" dirty="0" err="1"/>
              <a:t>vremena</a:t>
            </a:r>
            <a:r>
              <a:rPr lang="en-US" sz="2600" dirty="0"/>
              <a:t> </a:t>
            </a:r>
            <a:r>
              <a:rPr lang="en-US" sz="2600" dirty="0" err="1"/>
              <a:t>oni</a:t>
            </a:r>
            <a:r>
              <a:rPr lang="en-US" sz="2600" dirty="0"/>
              <a:t> </a:t>
            </a:r>
            <a:r>
              <a:rPr lang="en-US" sz="2600" dirty="0" err="1"/>
              <a:t>moraju</a:t>
            </a:r>
            <a:r>
              <a:rPr lang="en-US" sz="2600" dirty="0"/>
              <a:t> da </a:t>
            </a:r>
            <a:r>
              <a:rPr lang="en-US" sz="2600" dirty="0" err="1"/>
              <a:t>provedu</a:t>
            </a:r>
            <a:r>
              <a:rPr lang="en-US" sz="2600" dirty="0"/>
              <a:t> </a:t>
            </a:r>
            <a:r>
              <a:rPr lang="en-US" sz="2600" dirty="0" err="1"/>
              <a:t>nasamo</a:t>
            </a:r>
            <a:r>
              <a:rPr lang="en-US" sz="2600" dirty="0"/>
              <a:t> </a:t>
            </a:r>
            <a:r>
              <a:rPr lang="en-US" sz="2600" dirty="0" err="1"/>
              <a:t>ali</a:t>
            </a:r>
            <a:r>
              <a:rPr lang="en-US" sz="2600" dirty="0"/>
              <a:t> u </a:t>
            </a:r>
            <a:r>
              <a:rPr lang="en-US" sz="2600" dirty="0" err="1"/>
              <a:t>praksi</a:t>
            </a:r>
            <a:r>
              <a:rPr lang="en-US" sz="2600" dirty="0"/>
              <a:t>, </a:t>
            </a:r>
            <a:r>
              <a:rPr lang="en-US" sz="2600" dirty="0" err="1"/>
              <a:t>jihud</a:t>
            </a:r>
            <a:r>
              <a:rPr lang="en-US" sz="2600" dirty="0"/>
              <a:t> </a:t>
            </a:r>
            <a:r>
              <a:rPr lang="en-US" sz="2600" dirty="0" err="1"/>
              <a:t>traje</a:t>
            </a:r>
            <a:r>
              <a:rPr lang="en-US" sz="2600" dirty="0"/>
              <a:t> </a:t>
            </a:r>
            <a:r>
              <a:rPr lang="en-US" sz="2600" dirty="0" err="1"/>
              <a:t>nekoliko</a:t>
            </a:r>
            <a:r>
              <a:rPr lang="en-US" sz="2600" dirty="0"/>
              <a:t> </a:t>
            </a:r>
            <a:r>
              <a:rPr lang="en-US" sz="2600" dirty="0" err="1"/>
              <a:t>minuta</a:t>
            </a:r>
            <a:r>
              <a:rPr lang="en-US" sz="2600" dirty="0"/>
              <a:t>. </a:t>
            </a:r>
            <a:r>
              <a:rPr lang="en-US" sz="2600" dirty="0" err="1"/>
              <a:t>Postoji</a:t>
            </a:r>
            <a:r>
              <a:rPr lang="en-US" sz="2600" dirty="0"/>
              <a:t> </a:t>
            </a:r>
            <a:r>
              <a:rPr lang="en-US" sz="2600" dirty="0" err="1"/>
              <a:t>određena</a:t>
            </a:r>
            <a:r>
              <a:rPr lang="en-US" sz="2600" dirty="0"/>
              <a:t> </a:t>
            </a:r>
            <a:r>
              <a:rPr lang="en-US" sz="2600" dirty="0" err="1"/>
              <a:t>modifikacija</a:t>
            </a:r>
            <a:r>
              <a:rPr lang="en-US" sz="2600" dirty="0"/>
              <a:t> </a:t>
            </a:r>
            <a:r>
              <a:rPr lang="en-US" sz="2600" dirty="0" err="1"/>
              <a:t>pravila</a:t>
            </a:r>
            <a:r>
              <a:rPr lang="en-US" sz="2600" dirty="0"/>
              <a:t> u </a:t>
            </a:r>
            <a:r>
              <a:rPr lang="en-US" sz="2600" dirty="0" err="1"/>
              <a:t>vezi</a:t>
            </a:r>
            <a:r>
              <a:rPr lang="en-US" sz="2600" dirty="0"/>
              <a:t> </a:t>
            </a:r>
            <a:r>
              <a:rPr lang="en-US" sz="2600" dirty="0" err="1"/>
              <a:t>jihuda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mlada</a:t>
            </a:r>
            <a:r>
              <a:rPr lang="en-US" sz="2600" dirty="0"/>
              <a:t> </a:t>
            </a:r>
            <a:r>
              <a:rPr lang="en-US" sz="2600" dirty="0" err="1"/>
              <a:t>nije</a:t>
            </a:r>
            <a:r>
              <a:rPr lang="en-US" sz="2600" dirty="0"/>
              <a:t> </a:t>
            </a:r>
            <a:r>
              <a:rPr lang="en-US" sz="2600" dirty="0" err="1"/>
              <a:t>prethodno</a:t>
            </a:r>
            <a:r>
              <a:rPr lang="en-US" sz="2600" dirty="0"/>
              <a:t> </a:t>
            </a:r>
            <a:r>
              <a:rPr lang="en-US" sz="2600" dirty="0" err="1"/>
              <a:t>mogla</a:t>
            </a:r>
            <a:r>
              <a:rPr lang="en-US" sz="2600" dirty="0"/>
              <a:t> da se </a:t>
            </a:r>
            <a:r>
              <a:rPr lang="en-US" sz="2600" dirty="0" err="1"/>
              <a:t>okupa</a:t>
            </a:r>
            <a:r>
              <a:rPr lang="en-US" sz="2600" dirty="0"/>
              <a:t> u </a:t>
            </a:r>
            <a:r>
              <a:rPr lang="en-US" sz="2600" dirty="0" err="1"/>
              <a:t>mikve</a:t>
            </a:r>
            <a:r>
              <a:rPr lang="en-US" sz="2600" dirty="0"/>
              <a:t>, </a:t>
            </a:r>
            <a:r>
              <a:rPr lang="en-US" sz="2600" dirty="0" err="1"/>
              <a:t>jer</a:t>
            </a:r>
            <a:r>
              <a:rPr lang="en-US" sz="2600" dirty="0"/>
              <a:t> </a:t>
            </a:r>
            <a:r>
              <a:rPr lang="en-US" sz="2600" dirty="0" err="1"/>
              <a:t>onda</a:t>
            </a:r>
            <a:r>
              <a:rPr lang="en-US" sz="2600" dirty="0"/>
              <a:t> par </a:t>
            </a:r>
            <a:r>
              <a:rPr lang="en-US" sz="2600" dirty="0" err="1"/>
              <a:t>nikako</a:t>
            </a:r>
            <a:r>
              <a:rPr lang="en-US" sz="2600" dirty="0"/>
              <a:t> ne bi </a:t>
            </a:r>
            <a:r>
              <a:rPr lang="en-US" sz="2600" dirty="0" err="1"/>
              <a:t>smeo</a:t>
            </a:r>
            <a:r>
              <a:rPr lang="en-US" sz="2600" dirty="0"/>
              <a:t> da </a:t>
            </a:r>
            <a:r>
              <a:rPr lang="en-US" sz="2600" dirty="0" err="1"/>
              <a:t>ostane</a:t>
            </a:r>
            <a:r>
              <a:rPr lang="en-US" sz="2600" dirty="0"/>
              <a:t> </a:t>
            </a:r>
            <a:r>
              <a:rPr lang="en-US" sz="2600" dirty="0" err="1"/>
              <a:t>potpuno</a:t>
            </a:r>
            <a:r>
              <a:rPr lang="en-US" sz="2600" dirty="0"/>
              <a:t> </a:t>
            </a:r>
            <a:r>
              <a:rPr lang="en-US" sz="2600" dirty="0" err="1"/>
              <a:t>nasamo</a:t>
            </a:r>
            <a:r>
              <a:rPr lang="en-US" sz="2600" dirty="0"/>
              <a:t>. To se </a:t>
            </a:r>
            <a:r>
              <a:rPr lang="en-US" sz="2600" dirty="0" err="1"/>
              <a:t>rešava</a:t>
            </a:r>
            <a:r>
              <a:rPr lang="en-US" sz="2600" dirty="0"/>
              <a:t> </a:t>
            </a:r>
            <a:r>
              <a:rPr lang="en-US" sz="2600" dirty="0" err="1"/>
              <a:t>tako</a:t>
            </a:r>
            <a:r>
              <a:rPr lang="en-US" sz="2600" dirty="0"/>
              <a:t>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zajedno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njima</a:t>
            </a:r>
            <a:r>
              <a:rPr lang="en-US" sz="2600" dirty="0"/>
              <a:t> u </a:t>
            </a:r>
            <a:r>
              <a:rPr lang="en-US" sz="2600" dirty="0" err="1"/>
              <a:t>sobu</a:t>
            </a:r>
            <a:r>
              <a:rPr lang="en-US" sz="2600" dirty="0"/>
              <a:t> </a:t>
            </a:r>
            <a:r>
              <a:rPr lang="en-US" sz="2600" dirty="0" err="1"/>
              <a:t>uđe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malo</a:t>
            </a:r>
            <a:r>
              <a:rPr lang="en-US" sz="2600" dirty="0"/>
              <a:t> </a:t>
            </a:r>
            <a:r>
              <a:rPr lang="en-US" sz="2600" dirty="0" err="1"/>
              <a:t>dete</a:t>
            </a:r>
            <a:r>
              <a:rPr lang="en-US" sz="2600" dirty="0"/>
              <a:t> pa se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taj</a:t>
            </a:r>
            <a:r>
              <a:rPr lang="en-US" sz="2600" dirty="0"/>
              <a:t> </a:t>
            </a:r>
            <a:r>
              <a:rPr lang="en-US" sz="2600" dirty="0" err="1"/>
              <a:t>način</a:t>
            </a:r>
            <a:r>
              <a:rPr lang="en-US" sz="2600" dirty="0"/>
              <a:t> </a:t>
            </a:r>
            <a:r>
              <a:rPr lang="en-US" sz="2600" dirty="0" err="1"/>
              <a:t>izbegava</a:t>
            </a:r>
            <a:r>
              <a:rPr lang="en-US" sz="2600" dirty="0"/>
              <a:t> </a:t>
            </a:r>
            <a:r>
              <a:rPr lang="en-US" sz="2600" dirty="0" err="1" smtClean="0"/>
              <a:t>potpuna</a:t>
            </a:r>
            <a:r>
              <a:rPr lang="en-US" sz="2600" dirty="0" smtClean="0"/>
              <a:t> </a:t>
            </a:r>
            <a:r>
              <a:rPr lang="en-US" sz="2600" dirty="0" err="1" smtClean="0"/>
              <a:t>privatnost</a:t>
            </a:r>
            <a:r>
              <a:rPr lang="en-US" sz="2600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5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venčani</a:t>
            </a:r>
            <a:r>
              <a:rPr lang="en-US" dirty="0"/>
              <a:t> par, </a:t>
            </a:r>
            <a:r>
              <a:rPr lang="en-US" dirty="0" err="1"/>
              <a:t>muž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, </a:t>
            </a:r>
            <a:r>
              <a:rPr lang="en-US" dirty="0" err="1"/>
              <a:t>posle</a:t>
            </a:r>
            <a:r>
              <a:rPr lang="en-US" dirty="0"/>
              <a:t> toga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svadbenu</a:t>
            </a:r>
            <a:r>
              <a:rPr lang="en-US" dirty="0"/>
              <a:t> </a:t>
            </a:r>
            <a:r>
              <a:rPr lang="en-US" dirty="0" err="1"/>
              <a:t>trpezu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gosti</a:t>
            </a:r>
            <a:r>
              <a:rPr lang="en-US" dirty="0"/>
              <a:t> </a:t>
            </a:r>
            <a:r>
              <a:rPr lang="en-US" dirty="0" err="1" smtClean="0"/>
              <a:t>dočekuju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/>
              <a:t>pesmu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Jelovnik</a:t>
            </a:r>
            <a:r>
              <a:rPr lang="en-US" dirty="0" smtClean="0"/>
              <a:t> </a:t>
            </a:r>
            <a:r>
              <a:rPr lang="en-US" dirty="0" err="1"/>
              <a:t>svadbene</a:t>
            </a:r>
            <a:r>
              <a:rPr lang="en-US" dirty="0"/>
              <a:t> </a:t>
            </a:r>
            <a:r>
              <a:rPr lang="en-US" dirty="0" err="1"/>
              <a:t>trpeze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ograničen</a:t>
            </a:r>
            <a:r>
              <a:rPr lang="en-US" dirty="0"/>
              <a:t> </a:t>
            </a:r>
            <a:r>
              <a:rPr lang="en-US" dirty="0" err="1"/>
              <a:t>nikavim</a:t>
            </a:r>
            <a:r>
              <a:rPr lang="en-US" dirty="0"/>
              <a:t> </a:t>
            </a:r>
            <a:r>
              <a:rPr lang="en-US" dirty="0" err="1"/>
              <a:t>pravilima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uobičajenih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, </a:t>
            </a:r>
            <a:r>
              <a:rPr lang="en-US" dirty="0" err="1"/>
              <a:t>međutim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naročito</a:t>
            </a:r>
            <a:r>
              <a:rPr lang="en-US" dirty="0"/>
              <a:t> u </a:t>
            </a:r>
            <a:r>
              <a:rPr lang="en-US" dirty="0" err="1"/>
              <a:t>Maroku</a:t>
            </a:r>
            <a:r>
              <a:rPr lang="en-US" dirty="0"/>
              <a:t>, </a:t>
            </a:r>
            <a:r>
              <a:rPr lang="en-US" dirty="0" err="1"/>
              <a:t>uvek</a:t>
            </a:r>
            <a:r>
              <a:rPr lang="en-US" dirty="0"/>
              <a:t> se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riba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plodnosti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Sviranje</a:t>
            </a:r>
            <a:r>
              <a:rPr lang="en-US" dirty="0" smtClean="0"/>
              <a:t> </a:t>
            </a:r>
            <a:r>
              <a:rPr lang="en-US" dirty="0" err="1"/>
              <a:t>muzike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venčanju</a:t>
            </a:r>
            <a:r>
              <a:rPr lang="en-US" dirty="0" smtClean="0"/>
              <a:t> je </a:t>
            </a:r>
            <a:r>
              <a:rPr lang="en-US" dirty="0" err="1"/>
              <a:t>verska</a:t>
            </a:r>
            <a:r>
              <a:rPr lang="en-US" dirty="0"/>
              <a:t> </a:t>
            </a:r>
            <a:r>
              <a:rPr lang="en-US" dirty="0" err="1"/>
              <a:t>dužnost</a:t>
            </a:r>
            <a:r>
              <a:rPr lang="en-US" dirty="0"/>
              <a:t>.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nejasnih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</a:t>
            </a:r>
            <a:r>
              <a:rPr lang="en-US" dirty="0" err="1"/>
              <a:t>napušten</a:t>
            </a:r>
            <a:r>
              <a:rPr lang="en-US" dirty="0"/>
              <a:t> je </a:t>
            </a:r>
            <a:r>
              <a:rPr lang="en-US" dirty="0" err="1"/>
              <a:t>drevni</a:t>
            </a:r>
            <a:r>
              <a:rPr lang="en-US" dirty="0"/>
              <a:t> </a:t>
            </a:r>
            <a:r>
              <a:rPr lang="en-US" dirty="0" err="1"/>
              <a:t>običaj</a:t>
            </a:r>
            <a:r>
              <a:rPr lang="en-US" dirty="0"/>
              <a:t> da se </a:t>
            </a:r>
            <a:r>
              <a:rPr lang="en-US" dirty="0" err="1" smtClean="0"/>
              <a:t>mladencima</a:t>
            </a:r>
            <a:r>
              <a:rPr lang="en-US" dirty="0" smtClean="0"/>
              <a:t> </a:t>
            </a:r>
            <a:r>
              <a:rPr lang="en-US" dirty="0" err="1" smtClean="0"/>
              <a:t>svira</a:t>
            </a:r>
            <a:r>
              <a:rPr lang="en-US" b="1" dirty="0" smtClean="0"/>
              <a:t> </a:t>
            </a:r>
            <a:r>
              <a:rPr lang="en-US" b="1" dirty="0" err="1" smtClean="0"/>
              <a:t>flauta</a:t>
            </a:r>
            <a:r>
              <a:rPr lang="en-US" b="1" dirty="0" smtClean="0"/>
              <a:t>. </a:t>
            </a:r>
            <a:r>
              <a:rPr lang="en-US" b="1" dirty="0" err="1" smtClean="0"/>
              <a:t>I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legendi</a:t>
            </a:r>
            <a:r>
              <a:rPr lang="en-US" dirty="0" smtClean="0"/>
              <a:t> o tome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</a:t>
            </a:r>
            <a:r>
              <a:rPr lang="en-US" dirty="0" err="1" smtClean="0"/>
              <a:t>rabini</a:t>
            </a:r>
            <a:r>
              <a:rPr lang="en-US" dirty="0" smtClean="0"/>
              <a:t> </a:t>
            </a:r>
            <a:r>
              <a:rPr lang="en-US" dirty="0" err="1" smtClean="0"/>
              <a:t>trudili</a:t>
            </a:r>
            <a:r>
              <a:rPr lang="en-US" dirty="0" smtClean="0"/>
              <a:t> da „</a:t>
            </a:r>
            <a:r>
              <a:rPr lang="en-US" dirty="0" err="1" smtClean="0"/>
              <a:t>razvesele</a:t>
            </a:r>
            <a:r>
              <a:rPr lang="en-US" dirty="0" smtClean="0"/>
              <a:t> </a:t>
            </a:r>
            <a:r>
              <a:rPr lang="en-US" dirty="0" err="1" smtClean="0"/>
              <a:t>mladoženju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mladu</a:t>
            </a:r>
            <a:r>
              <a:rPr lang="en-US" dirty="0"/>
              <a:t>“ </a:t>
            </a:r>
            <a:r>
              <a:rPr lang="en-US" dirty="0" err="1"/>
              <a:t>pesmom</a:t>
            </a:r>
            <a:r>
              <a:rPr lang="en-US" dirty="0"/>
              <a:t>. </a:t>
            </a:r>
            <a:r>
              <a:rPr lang="en-US" dirty="0" err="1"/>
              <a:t>Često</a:t>
            </a:r>
            <a:r>
              <a:rPr lang="en-US" dirty="0"/>
              <a:t> bi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rabini</a:t>
            </a:r>
            <a:r>
              <a:rPr lang="en-US" dirty="0"/>
              <a:t> </a:t>
            </a:r>
            <a:r>
              <a:rPr lang="en-US" dirty="0" err="1"/>
              <a:t>predvodili</a:t>
            </a:r>
            <a:r>
              <a:rPr lang="en-US" dirty="0"/>
              <a:t> </a:t>
            </a:r>
            <a:r>
              <a:rPr lang="en-US" dirty="0" err="1"/>
              <a:t>goste</a:t>
            </a:r>
            <a:r>
              <a:rPr lang="en-US" dirty="0"/>
              <a:t> u </a:t>
            </a:r>
            <a:r>
              <a:rPr lang="en-US" dirty="0" err="1"/>
              <a:t>pevanju</a:t>
            </a:r>
            <a:r>
              <a:rPr lang="en-US" dirty="0"/>
              <a:t> </a:t>
            </a:r>
            <a:r>
              <a:rPr lang="en-US" dirty="0" err="1" smtClean="0"/>
              <a:t>pesama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smenjivali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horovi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vokalnim</a:t>
            </a:r>
            <a:r>
              <a:rPr lang="en-US" dirty="0"/>
              <a:t> </a:t>
            </a:r>
            <a:r>
              <a:rPr lang="en-US" dirty="0" err="1"/>
              <a:t>rasponom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uveseljavali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 smtClean="0"/>
              <a:t>venčani</a:t>
            </a:r>
            <a:r>
              <a:rPr lang="en-US" dirty="0" smtClean="0"/>
              <a:t> par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6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Talmudski</a:t>
            </a:r>
            <a:r>
              <a:rPr lang="en-US" dirty="0"/>
              <a:t> </a:t>
            </a:r>
            <a:r>
              <a:rPr lang="en-US" dirty="0" err="1"/>
              <a:t>učenjaci</a:t>
            </a:r>
            <a:r>
              <a:rPr lang="en-US" dirty="0"/>
              <a:t> </a:t>
            </a:r>
            <a:r>
              <a:rPr lang="en-US" dirty="0" err="1"/>
              <a:t>pitaju</a:t>
            </a:r>
            <a:r>
              <a:rPr lang="en-US" dirty="0"/>
              <a:t>: „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trebao</a:t>
            </a:r>
            <a:r>
              <a:rPr lang="en-US" dirty="0"/>
              <a:t> da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ispred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?“ Kao </a:t>
            </a:r>
            <a:r>
              <a:rPr lang="en-US" dirty="0" err="1"/>
              <a:t>odgovor</a:t>
            </a:r>
            <a:r>
              <a:rPr lang="en-US" dirty="0"/>
              <a:t>, </a:t>
            </a:r>
            <a:r>
              <a:rPr lang="en-US" dirty="0" err="1"/>
              <a:t>zabeleženo</a:t>
            </a:r>
            <a:r>
              <a:rPr lang="en-US" dirty="0"/>
              <a:t> je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učenjaci</a:t>
            </a:r>
            <a:r>
              <a:rPr lang="en-US" dirty="0" smtClean="0"/>
              <a:t> </a:t>
            </a:r>
            <a:r>
              <a:rPr lang="en-US" dirty="0" err="1" smtClean="0"/>
              <a:t>igraju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svadbama</a:t>
            </a:r>
            <a:r>
              <a:rPr lang="en-US" dirty="0" smtClean="0"/>
              <a:t> u 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verske</a:t>
            </a:r>
            <a:r>
              <a:rPr lang="en-US" dirty="0" smtClean="0"/>
              <a:t> </a:t>
            </a:r>
            <a:r>
              <a:rPr lang="en-US" dirty="0" err="1" smtClean="0"/>
              <a:t>posvećenosti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Juda bar </a:t>
            </a:r>
            <a:r>
              <a:rPr lang="en-US" dirty="0" err="1" smtClean="0"/>
              <a:t>Ilaj</a:t>
            </a:r>
            <a:r>
              <a:rPr lang="en-US" dirty="0" smtClean="0"/>
              <a:t> je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običaj</a:t>
            </a:r>
            <a:r>
              <a:rPr lang="en-US" dirty="0"/>
              <a:t> da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peva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mladom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granom</a:t>
            </a:r>
            <a:r>
              <a:rPr lang="en-US" dirty="0"/>
              <a:t> </a:t>
            </a:r>
            <a:r>
              <a:rPr lang="en-US" dirty="0" err="1" smtClean="0"/>
              <a:t>mirte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ruci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Rabi </a:t>
            </a:r>
            <a:r>
              <a:rPr lang="en-US" dirty="0"/>
              <a:t>Aha je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plesao</a:t>
            </a:r>
            <a:r>
              <a:rPr lang="en-US" dirty="0"/>
              <a:t> </a:t>
            </a:r>
            <a:r>
              <a:rPr lang="en-US" dirty="0" err="1"/>
              <a:t>noseći</a:t>
            </a:r>
            <a:r>
              <a:rPr lang="en-US" dirty="0"/>
              <a:t> </a:t>
            </a:r>
            <a:r>
              <a:rPr lang="en-US" dirty="0" err="1"/>
              <a:t>mladu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ramenima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Šmuel</a:t>
            </a:r>
            <a:r>
              <a:rPr lang="en-US" dirty="0" smtClean="0"/>
              <a:t> </a:t>
            </a:r>
            <a:r>
              <a:rPr lang="en-US" dirty="0"/>
              <a:t>bar </a:t>
            </a:r>
            <a:r>
              <a:rPr lang="en-US" dirty="0" err="1"/>
              <a:t>Rav</a:t>
            </a:r>
            <a:r>
              <a:rPr lang="en-US" dirty="0"/>
              <a:t> </a:t>
            </a:r>
            <a:r>
              <a:rPr lang="en-US" dirty="0" err="1"/>
              <a:t>Isak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ostario</a:t>
            </a:r>
            <a:r>
              <a:rPr lang="en-US" dirty="0"/>
              <a:t>, </a:t>
            </a:r>
            <a:r>
              <a:rPr lang="en-US" dirty="0" err="1"/>
              <a:t>žonglirao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/>
              <a:t>tri </a:t>
            </a:r>
            <a:r>
              <a:rPr lang="en-US" dirty="0" err="1"/>
              <a:t>grane</a:t>
            </a:r>
            <a:r>
              <a:rPr lang="en-US" dirty="0"/>
              <a:t> </a:t>
            </a:r>
            <a:r>
              <a:rPr lang="en-US" dirty="0" err="1" smtClean="0"/>
              <a:t>mirte</a:t>
            </a:r>
            <a:r>
              <a:rPr lang="en-US" dirty="0" smtClean="0"/>
              <a:t>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pevao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igrao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sahrane</a:t>
            </a:r>
            <a:r>
              <a:rPr lang="en-US" dirty="0"/>
              <a:t>,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njim</a:t>
            </a:r>
            <a:r>
              <a:rPr lang="en-US" dirty="0"/>
              <a:t> je </a:t>
            </a:r>
            <a:r>
              <a:rPr lang="en-US" dirty="0" err="1"/>
              <a:t>gorela</a:t>
            </a:r>
            <a:r>
              <a:rPr lang="en-US" dirty="0"/>
              <a:t> </a:t>
            </a:r>
            <a:r>
              <a:rPr lang="en-US" dirty="0" err="1"/>
              <a:t>nebeska</a:t>
            </a:r>
            <a:r>
              <a:rPr lang="en-US" dirty="0"/>
              <a:t> </a:t>
            </a:r>
            <a:r>
              <a:rPr lang="en-US" dirty="0" err="1"/>
              <a:t>vatra</a:t>
            </a:r>
            <a:r>
              <a:rPr lang="en-US" dirty="0"/>
              <a:t>: </a:t>
            </a:r>
            <a:r>
              <a:rPr lang="en-US" dirty="0" err="1"/>
              <a:t>vatra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videti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dvaput</a:t>
            </a:r>
            <a:r>
              <a:rPr lang="en-US" dirty="0"/>
              <a:t> u </a:t>
            </a:r>
            <a:r>
              <a:rPr lang="en-US" dirty="0" err="1"/>
              <a:t>generaciji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označavala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. </a:t>
            </a:r>
            <a:r>
              <a:rPr lang="en-US" dirty="0" err="1"/>
              <a:t>Rabini</a:t>
            </a:r>
            <a:r>
              <a:rPr lang="en-US" dirty="0"/>
              <a:t> </a:t>
            </a:r>
            <a:r>
              <a:rPr lang="en-US" dirty="0" err="1"/>
              <a:t>objašnjavaju</a:t>
            </a:r>
            <a:r>
              <a:rPr lang="en-US" dirty="0"/>
              <a:t> da je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u tome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proširio</a:t>
            </a:r>
            <a:r>
              <a:rPr lang="en-US" dirty="0"/>
              <a:t> </a:t>
            </a:r>
            <a:r>
              <a:rPr lang="en-US" dirty="0" err="1" smtClean="0"/>
              <a:t>svadbeno</a:t>
            </a:r>
            <a:r>
              <a:rPr lang="en-US" dirty="0" smtClean="0"/>
              <a:t> </a:t>
            </a:r>
            <a:r>
              <a:rPr lang="en-US" dirty="0" err="1" smtClean="0"/>
              <a:t>slavlje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84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cvecarstvo.com/wp-content/uploads/2014/11/Mirta-cv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86" y="2129631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0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Badhan</a:t>
            </a:r>
            <a:r>
              <a:rPr lang="en-US" dirty="0" smtClean="0"/>
              <a:t> – </a:t>
            </a:r>
            <a:r>
              <a:rPr lang="en-US" dirty="0" err="1" smtClean="0"/>
              <a:t>profesionalni</a:t>
            </a:r>
            <a:r>
              <a:rPr lang="en-US" dirty="0" smtClean="0"/>
              <a:t> </a:t>
            </a:r>
            <a:r>
              <a:rPr lang="en-US" dirty="0" err="1" smtClean="0"/>
              <a:t>zabavljač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svadbe</a:t>
            </a:r>
            <a:r>
              <a:rPr lang="en-US" dirty="0"/>
              <a:t> 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pozivan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badhan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je bio </a:t>
            </a:r>
            <a:r>
              <a:rPr lang="en-US" dirty="0" err="1"/>
              <a:t>profesionalni</a:t>
            </a:r>
            <a:r>
              <a:rPr lang="en-US" dirty="0"/>
              <a:t> </a:t>
            </a:r>
            <a:r>
              <a:rPr lang="en-US" dirty="0" err="1"/>
              <a:t>zabavljač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pevao</a:t>
            </a:r>
            <a:r>
              <a:rPr lang="en-US" dirty="0"/>
              <a:t> </a:t>
            </a:r>
            <a:r>
              <a:rPr lang="en-US" dirty="0" err="1"/>
              <a:t>narodne</a:t>
            </a:r>
            <a:r>
              <a:rPr lang="en-US" dirty="0"/>
              <a:t> </a:t>
            </a:r>
            <a:r>
              <a:rPr lang="en-US" dirty="0" err="1"/>
              <a:t>pesme</a:t>
            </a:r>
            <a:r>
              <a:rPr lang="en-US" dirty="0"/>
              <a:t>, </a:t>
            </a:r>
            <a:r>
              <a:rPr lang="en-US" dirty="0" err="1"/>
              <a:t>pričao</a:t>
            </a:r>
            <a:r>
              <a:rPr lang="en-US" dirty="0"/>
              <a:t> </a:t>
            </a:r>
            <a:r>
              <a:rPr lang="en-US" dirty="0" err="1"/>
              <a:t>šale,a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imitirao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svadbene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/>
              <a:t>svadbenog</a:t>
            </a:r>
            <a:r>
              <a:rPr lang="en-US" dirty="0"/>
              <a:t> </a:t>
            </a:r>
            <a:r>
              <a:rPr lang="en-US" dirty="0" err="1"/>
              <a:t>veselja</a:t>
            </a:r>
            <a:r>
              <a:rPr lang="en-US" dirty="0"/>
              <a:t>, </a:t>
            </a:r>
            <a:r>
              <a:rPr lang="en-US" dirty="0" err="1"/>
              <a:t>badan</a:t>
            </a:r>
            <a:r>
              <a:rPr lang="en-US" dirty="0"/>
              <a:t> je </a:t>
            </a:r>
            <a:r>
              <a:rPr lang="en-US" dirty="0" err="1"/>
              <a:t>zabavljao</a:t>
            </a:r>
            <a:r>
              <a:rPr lang="en-US" dirty="0"/>
              <a:t> </a:t>
            </a:r>
            <a:r>
              <a:rPr lang="en-US" dirty="0" err="1"/>
              <a:t>goste</a:t>
            </a:r>
            <a:r>
              <a:rPr lang="en-US" dirty="0"/>
              <a:t> </a:t>
            </a:r>
            <a:r>
              <a:rPr lang="en-US" dirty="0" err="1"/>
              <a:t>muzikom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šalama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gostiju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poslednje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 smtClean="0"/>
              <a:t>badhan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zamenjen</a:t>
            </a:r>
            <a:r>
              <a:rPr lang="en-US" dirty="0"/>
              <a:t> </a:t>
            </a:r>
            <a:r>
              <a:rPr lang="en-US" dirty="0" err="1"/>
              <a:t>savremenijim</a:t>
            </a:r>
            <a:r>
              <a:rPr lang="en-US" dirty="0"/>
              <a:t> </a:t>
            </a:r>
            <a:r>
              <a:rPr lang="en-US" dirty="0" err="1"/>
              <a:t>oblicima</a:t>
            </a:r>
            <a:r>
              <a:rPr lang="en-US" dirty="0"/>
              <a:t> </a:t>
            </a:r>
            <a:r>
              <a:rPr lang="en-US" dirty="0" err="1"/>
              <a:t>zabave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1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venčanja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običaj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mladenci</a:t>
            </a:r>
            <a:r>
              <a:rPr lang="en-US" dirty="0" smtClean="0"/>
              <a:t> </a:t>
            </a:r>
            <a:r>
              <a:rPr lang="en-US" sz="3000" b="1" dirty="0"/>
              <a:t>poste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iskupljenja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 smtClean="0"/>
              <a:t>prestupe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Mnogi</a:t>
            </a:r>
            <a:r>
              <a:rPr lang="en-US" dirty="0" smtClean="0"/>
              <a:t> </a:t>
            </a:r>
            <a:r>
              <a:rPr lang="en-US" dirty="0" err="1"/>
              <a:t>parovi</a:t>
            </a:r>
            <a:r>
              <a:rPr lang="en-US" dirty="0"/>
              <a:t> </a:t>
            </a:r>
            <a:r>
              <a:rPr lang="en-US" dirty="0" err="1" smtClean="0"/>
              <a:t>biraju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Roš</a:t>
            </a:r>
            <a:r>
              <a:rPr lang="en-US" dirty="0" smtClean="0"/>
              <a:t> </a:t>
            </a:r>
            <a:r>
              <a:rPr lang="en-US" dirty="0" err="1"/>
              <a:t>hodeš</a:t>
            </a:r>
            <a:r>
              <a:rPr lang="en-US" dirty="0"/>
              <a:t> (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lunarnog</a:t>
            </a:r>
            <a:r>
              <a:rPr lang="en-US" dirty="0"/>
              <a:t> </a:t>
            </a:r>
            <a:r>
              <a:rPr lang="en-US" dirty="0" err="1"/>
              <a:t>meseca</a:t>
            </a:r>
            <a:r>
              <a:rPr lang="en-US" dirty="0"/>
              <a:t>)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onog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 </a:t>
            </a:r>
            <a:r>
              <a:rPr lang="en-US" dirty="0" err="1"/>
              <a:t>mesecu</a:t>
            </a:r>
            <a:r>
              <a:rPr lang="en-US" dirty="0"/>
              <a:t> </a:t>
            </a:r>
            <a:r>
              <a:rPr lang="en-US" dirty="0" err="1"/>
              <a:t>Nisanu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osam</a:t>
            </a:r>
            <a:r>
              <a:rPr lang="en-US" dirty="0" smtClean="0"/>
              <a:t> dana </a:t>
            </a:r>
            <a:r>
              <a:rPr lang="en-US" dirty="0" err="1"/>
              <a:t>Hanuke</a:t>
            </a:r>
            <a:r>
              <a:rPr lang="en-US" dirty="0"/>
              <a:t> (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učenjaci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da </a:t>
            </a:r>
            <a:r>
              <a:rPr lang="en-US" dirty="0" err="1"/>
              <a:t>mladenci</a:t>
            </a:r>
            <a:r>
              <a:rPr lang="en-US" dirty="0"/>
              <a:t> poste </a:t>
            </a:r>
            <a:r>
              <a:rPr lang="en-US" dirty="0" err="1"/>
              <a:t>četvrtog</a:t>
            </a:r>
            <a:r>
              <a:rPr lang="en-US" dirty="0"/>
              <a:t> dana),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dana </a:t>
            </a:r>
            <a:r>
              <a:rPr lang="en-US" dirty="0" err="1"/>
              <a:t>meseca</a:t>
            </a:r>
            <a:r>
              <a:rPr lang="en-US"/>
              <a:t> </a:t>
            </a:r>
            <a:r>
              <a:rPr lang="en-US" smtClean="0"/>
              <a:t>Av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. </a:t>
            </a:r>
            <a:r>
              <a:rPr lang="en-US" dirty="0" err="1"/>
              <a:t>i</a:t>
            </a:r>
            <a:r>
              <a:rPr lang="en-US" dirty="0"/>
              <a:t> 16.dana </a:t>
            </a:r>
            <a:r>
              <a:rPr lang="en-US" dirty="0" err="1" smtClean="0"/>
              <a:t>meseca</a:t>
            </a:r>
            <a:r>
              <a:rPr lang="en-US" dirty="0" smtClean="0"/>
              <a:t> </a:t>
            </a:r>
            <a:r>
              <a:rPr lang="en-US" dirty="0" err="1" smtClean="0"/>
              <a:t>Ševata</a:t>
            </a:r>
            <a:endParaRPr lang="en-US" dirty="0" smtClean="0"/>
          </a:p>
          <a:p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praznici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Šavuota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ceremoniju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dane</a:t>
            </a:r>
            <a:r>
              <a:rPr lang="en-US" dirty="0"/>
              <a:t> </a:t>
            </a:r>
            <a:r>
              <a:rPr lang="en-US" dirty="0" err="1"/>
              <a:t>zabranjeno</a:t>
            </a:r>
            <a:r>
              <a:rPr lang="en-US" dirty="0"/>
              <a:t> </a:t>
            </a:r>
            <a:r>
              <a:rPr lang="en-US" dirty="0" err="1"/>
              <a:t>postiti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000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Kraj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blagoslov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vino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Svadbeni</a:t>
            </a:r>
            <a:r>
              <a:rPr lang="en-US" dirty="0" smtClean="0"/>
              <a:t> </a:t>
            </a:r>
            <a:r>
              <a:rPr lang="en-US" dirty="0" err="1"/>
              <a:t>obrok</a:t>
            </a:r>
            <a:r>
              <a:rPr lang="en-US" dirty="0"/>
              <a:t> se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molitvom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jela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pozivom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molitvu,a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se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izgovore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blagoslovi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izgovoreni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smtClean="0"/>
              <a:t>same </a:t>
            </a:r>
            <a:r>
              <a:rPr lang="en-US" dirty="0" err="1" smtClean="0"/>
              <a:t>ceremonije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Onaj</a:t>
            </a:r>
            <a:r>
              <a:rPr lang="en-US" dirty="0" smtClean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molitvu</a:t>
            </a:r>
            <a:r>
              <a:rPr lang="en-US" dirty="0"/>
              <a:t> </a:t>
            </a:r>
            <a:r>
              <a:rPr lang="en-US" dirty="0" err="1"/>
              <a:t>podiže</a:t>
            </a:r>
            <a:r>
              <a:rPr lang="en-US" dirty="0"/>
              <a:t> </a:t>
            </a:r>
            <a:r>
              <a:rPr lang="en-US" dirty="0" err="1"/>
              <a:t>čašu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: </a:t>
            </a:r>
            <a:r>
              <a:rPr lang="en-US" dirty="0" err="1"/>
              <a:t>posle</a:t>
            </a:r>
            <a:r>
              <a:rPr lang="en-US" dirty="0"/>
              <a:t> toga </a:t>
            </a:r>
            <a:r>
              <a:rPr lang="en-US" dirty="0" err="1"/>
              <a:t>naizmenično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čašu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podižu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izgovaraju</a:t>
            </a:r>
            <a:r>
              <a:rPr lang="en-US" dirty="0" smtClean="0"/>
              <a:t> </a:t>
            </a:r>
            <a:r>
              <a:rPr lang="en-US" dirty="0" err="1" smtClean="0"/>
              <a:t>preostalih</a:t>
            </a:r>
            <a:r>
              <a:rPr lang="en-US" dirty="0" smtClean="0"/>
              <a:t> </a:t>
            </a:r>
            <a:r>
              <a:rPr lang="en-US" dirty="0" err="1" smtClean="0"/>
              <a:t>šest</a:t>
            </a:r>
            <a:r>
              <a:rPr lang="en-US" dirty="0" smtClean="0"/>
              <a:t> </a:t>
            </a:r>
            <a:r>
              <a:rPr lang="en-US" dirty="0" err="1" smtClean="0"/>
              <a:t>blagoslova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od </a:t>
            </a:r>
            <a:r>
              <a:rPr lang="en-US" dirty="0" err="1" smtClean="0"/>
              <a:t>ceremonije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blagoslov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vino </a:t>
            </a:r>
            <a:r>
              <a:rPr lang="en-US" dirty="0" err="1"/>
              <a:t>izgovarao</a:t>
            </a:r>
            <a:r>
              <a:rPr lang="en-US" dirty="0"/>
              <a:t> pre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blagoslova</a:t>
            </a:r>
            <a:r>
              <a:rPr lang="en-US" dirty="0"/>
              <a:t>,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svadbenog</a:t>
            </a:r>
            <a:r>
              <a:rPr lang="en-US" dirty="0"/>
              <a:t> </a:t>
            </a:r>
            <a:r>
              <a:rPr lang="en-US" dirty="0" err="1"/>
              <a:t>obroka</a:t>
            </a:r>
            <a:r>
              <a:rPr lang="en-US" dirty="0"/>
              <a:t>, </a:t>
            </a:r>
            <a:r>
              <a:rPr lang="en-US" dirty="0" err="1"/>
              <a:t>redosled</a:t>
            </a:r>
            <a:r>
              <a:rPr lang="en-US" dirty="0"/>
              <a:t> je </a:t>
            </a:r>
            <a:r>
              <a:rPr lang="en-US" dirty="0" err="1"/>
              <a:t>obrnut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blagoslov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vino se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kraju,posle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vino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čaše</a:t>
            </a:r>
            <a:r>
              <a:rPr lang="en-US" dirty="0"/>
              <a:t> </a:t>
            </a:r>
            <a:r>
              <a:rPr lang="en-US" dirty="0" err="1"/>
              <a:t>sipa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praznu</a:t>
            </a:r>
            <a:r>
              <a:rPr lang="en-US" dirty="0"/>
              <a:t> </a:t>
            </a:r>
            <a:r>
              <a:rPr lang="en-US" dirty="0" err="1"/>
              <a:t>čašu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vino </a:t>
            </a:r>
            <a:r>
              <a:rPr lang="en-US" dirty="0" err="1"/>
              <a:t>ispijaju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mladoženja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6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https://makeagif.com/gif/rebecca-and-jonathan-jewish-wedding-jan-10-2010-horah-dance-Uakv8y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Rebecca and Jonathan Jewish Wedding Jan 10 2010- Horah Dance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35" y="2140462"/>
            <a:ext cx="5381999" cy="40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7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venčanja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Devica</a:t>
            </a:r>
            <a:r>
              <a:rPr lang="en-US" sz="2400" b="1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udaje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sredu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objašnjenju</a:t>
            </a:r>
            <a:r>
              <a:rPr lang="en-US" dirty="0"/>
              <a:t>, to je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sudovi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zasedali</a:t>
            </a:r>
            <a:r>
              <a:rPr lang="en-US" dirty="0" smtClean="0"/>
              <a:t> </a:t>
            </a:r>
            <a:r>
              <a:rPr lang="en-US" dirty="0" err="1" smtClean="0"/>
              <a:t>četvrtkom</a:t>
            </a:r>
            <a:r>
              <a:rPr lang="en-US" dirty="0" smtClean="0"/>
              <a:t> pa </a:t>
            </a:r>
            <a:r>
              <a:rPr lang="en-US" dirty="0" err="1" smtClean="0"/>
              <a:t>ako</a:t>
            </a:r>
            <a:r>
              <a:rPr lang="en-US" dirty="0" smtClean="0"/>
              <a:t> bi </a:t>
            </a:r>
            <a:r>
              <a:rPr lang="en-US" dirty="0" err="1" smtClean="0"/>
              <a:t>mladoženja</a:t>
            </a:r>
            <a:r>
              <a:rPr lang="en-US" dirty="0" smtClean="0"/>
              <a:t> </a:t>
            </a:r>
            <a:r>
              <a:rPr lang="en-US" dirty="0" err="1" smtClean="0"/>
              <a:t>utvrdio</a:t>
            </a:r>
            <a:r>
              <a:rPr lang="en-US" dirty="0" smtClean="0"/>
              <a:t> da </a:t>
            </a:r>
            <a:r>
              <a:rPr lang="en-US" dirty="0" err="1" smtClean="0"/>
              <a:t>mlada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nevina</a:t>
            </a:r>
            <a:r>
              <a:rPr lang="en-US" dirty="0" smtClean="0"/>
              <a:t>, </a:t>
            </a:r>
            <a:r>
              <a:rPr lang="en-US" dirty="0" err="1" smtClean="0"/>
              <a:t>mogao</a:t>
            </a:r>
            <a:r>
              <a:rPr lang="en-US" dirty="0" smtClean="0"/>
              <a:t> je </a:t>
            </a:r>
            <a:r>
              <a:rPr lang="en-US" dirty="0" err="1" smtClean="0"/>
              <a:t>odmah</a:t>
            </a:r>
            <a:r>
              <a:rPr lang="en-US" dirty="0" smtClean="0"/>
              <a:t> da se </a:t>
            </a:r>
            <a:r>
              <a:rPr lang="en-US" dirty="0" err="1" smtClean="0"/>
              <a:t>žali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/>
              <a:t>Mišni</a:t>
            </a:r>
            <a:r>
              <a:rPr lang="en-US" dirty="0"/>
              <a:t>, </a:t>
            </a:r>
            <a:r>
              <a:rPr lang="en-US" sz="2400" b="1" dirty="0" err="1"/>
              <a:t>udovica</a:t>
            </a:r>
            <a:r>
              <a:rPr lang="en-US" sz="2400" b="1" dirty="0"/>
              <a:t> </a:t>
            </a:r>
            <a:r>
              <a:rPr lang="en-US" dirty="0"/>
              <a:t>se </a:t>
            </a:r>
            <a:r>
              <a:rPr lang="en-US" dirty="0" err="1" smtClean="0"/>
              <a:t>udaje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četvrtak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muž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 smtClean="0"/>
              <a:t>posveti</a:t>
            </a:r>
            <a:r>
              <a:rPr lang="en-US" dirty="0" smtClean="0"/>
              <a:t>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/>
              <a:t>tri dana, </a:t>
            </a:r>
            <a:r>
              <a:rPr lang="en-US" dirty="0" err="1" smtClean="0"/>
              <a:t>četvrtak,petak</a:t>
            </a:r>
            <a:r>
              <a:rPr lang="en-US" dirty="0" smtClean="0"/>
              <a:t> I </a:t>
            </a:r>
            <a:r>
              <a:rPr lang="en-US" dirty="0" err="1" smtClean="0"/>
              <a:t>Šabat</a:t>
            </a:r>
            <a:r>
              <a:rPr lang="en-US" dirty="0" smtClean="0"/>
              <a:t> pre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mora da se </a:t>
            </a:r>
            <a:r>
              <a:rPr lang="en-US" dirty="0" err="1" smtClean="0"/>
              <a:t>vrati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The wedding of Susie Fishbein's daughter, at Northern Valley Affairs (JoVon Photograph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10" y="4001294"/>
            <a:ext cx="5492190" cy="36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6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an I Do the Horah at My Wedding If I’m Not Jewis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927847"/>
            <a:ext cx="10909080" cy="60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3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venčanja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zapadnoj</a:t>
            </a:r>
            <a:r>
              <a:rPr lang="en-US" dirty="0"/>
              <a:t> </a:t>
            </a:r>
            <a:r>
              <a:rPr lang="en-US" dirty="0" err="1"/>
              <a:t>hemisferi</a:t>
            </a:r>
            <a:r>
              <a:rPr lang="en-US" dirty="0"/>
              <a:t>, </a:t>
            </a:r>
            <a:r>
              <a:rPr lang="en-US" sz="3200" b="1" dirty="0" err="1"/>
              <a:t>nedelja</a:t>
            </a:r>
            <a:r>
              <a:rPr lang="en-US" sz="3200" b="1" dirty="0"/>
              <a:t> je </a:t>
            </a:r>
            <a:r>
              <a:rPr lang="en-US" sz="3200" b="1" dirty="0" err="1" smtClean="0"/>
              <a:t>najpopularniji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/>
              <a:t>za</a:t>
            </a:r>
            <a:r>
              <a:rPr lang="en-US" sz="3200" b="1" dirty="0"/>
              <a:t> </a:t>
            </a:r>
            <a:r>
              <a:rPr lang="en-US" sz="3200" b="1" dirty="0" err="1"/>
              <a:t>venčanje</a:t>
            </a:r>
            <a:r>
              <a:rPr lang="en-US" sz="3200" b="1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gostima</a:t>
            </a:r>
            <a:r>
              <a:rPr lang="en-US" dirty="0" smtClean="0"/>
              <a:t>.  </a:t>
            </a:r>
          </a:p>
          <a:p>
            <a:r>
              <a:rPr lang="en-US" sz="3200" b="1" dirty="0" err="1"/>
              <a:t>Brakovi</a:t>
            </a:r>
            <a:r>
              <a:rPr lang="en-US" sz="3200" b="1" dirty="0"/>
              <a:t> se ne </a:t>
            </a:r>
            <a:r>
              <a:rPr lang="en-US" sz="3200" b="1" dirty="0" err="1" smtClean="0"/>
              <a:t>sklapaju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/>
              <a:t>Šabat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Jom</a:t>
            </a:r>
            <a:r>
              <a:rPr lang="en-US" sz="3200" b="1" dirty="0"/>
              <a:t> </a:t>
            </a:r>
            <a:r>
              <a:rPr lang="en-US" sz="3200" b="1" dirty="0" err="1"/>
              <a:t>kipur</a:t>
            </a:r>
            <a:r>
              <a:rPr lang="en-US" sz="3200" b="1" dirty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/>
              <a:t>bi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aspekti</a:t>
            </a:r>
            <a:r>
              <a:rPr lang="en-US" dirty="0"/>
              <a:t> </a:t>
            </a:r>
            <a:r>
              <a:rPr lang="en-US" dirty="0" err="1"/>
              <a:t>ceremonije</a:t>
            </a:r>
            <a:r>
              <a:rPr lang="en-US" dirty="0"/>
              <a:t> </a:t>
            </a:r>
            <a:r>
              <a:rPr lang="en-US" dirty="0" err="1" smtClean="0"/>
              <a:t>predstavljali</a:t>
            </a:r>
            <a:r>
              <a:rPr lang="en-US" dirty="0" smtClean="0"/>
              <a:t> </a:t>
            </a:r>
            <a:r>
              <a:rPr lang="en-US" dirty="0" err="1" smtClean="0"/>
              <a:t>skrnavljenje</a:t>
            </a:r>
            <a:r>
              <a:rPr lang="en-US" dirty="0" smtClean="0"/>
              <a:t> </a:t>
            </a:r>
            <a:r>
              <a:rPr lang="en-US" dirty="0" err="1"/>
              <a:t>svetosti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nepovredivosti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praznika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92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venčanja</a:t>
            </a:r>
            <a:r>
              <a:rPr lang="en-US" dirty="0" smtClean="0"/>
              <a:t> 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 </a:t>
            </a:r>
            <a:r>
              <a:rPr lang="en-US" dirty="0" err="1" smtClean="0"/>
              <a:t>rodbine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talmudskom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</a:t>
            </a:r>
            <a:r>
              <a:rPr lang="en-US" dirty="0" err="1"/>
              <a:t>umre</a:t>
            </a:r>
            <a:r>
              <a:rPr lang="en-US" dirty="0"/>
              <a:t> </a:t>
            </a:r>
            <a:r>
              <a:rPr lang="en-US" dirty="0" err="1"/>
              <a:t>mladoženjin</a:t>
            </a:r>
            <a:r>
              <a:rPr lang="en-US" dirty="0"/>
              <a:t> </a:t>
            </a:r>
            <a:r>
              <a:rPr lang="en-US" dirty="0" err="1"/>
              <a:t>otac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mladina</a:t>
            </a:r>
            <a:r>
              <a:rPr lang="en-US" dirty="0"/>
              <a:t> </a:t>
            </a:r>
            <a:r>
              <a:rPr lang="en-US" dirty="0" err="1"/>
              <a:t>majka</a:t>
            </a:r>
            <a:r>
              <a:rPr lang="en-US" dirty="0"/>
              <a:t>, </a:t>
            </a:r>
            <a:r>
              <a:rPr lang="en-US" dirty="0" err="1"/>
              <a:t>sahrana</a:t>
            </a:r>
            <a:r>
              <a:rPr lang="en-US" dirty="0"/>
              <a:t> se </a:t>
            </a:r>
            <a:r>
              <a:rPr lang="en-US" dirty="0" err="1"/>
              <a:t>odlaže</a:t>
            </a:r>
            <a:r>
              <a:rPr lang="en-US" dirty="0"/>
              <a:t> do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proslave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. Novi </a:t>
            </a:r>
            <a:r>
              <a:rPr lang="en-US" dirty="0" err="1"/>
              <a:t>bračni</a:t>
            </a:r>
            <a:r>
              <a:rPr lang="en-US" dirty="0"/>
              <a:t> par </a:t>
            </a:r>
            <a:r>
              <a:rPr lang="en-US" dirty="0" err="1"/>
              <a:t>počinje</a:t>
            </a:r>
            <a:r>
              <a:rPr lang="en-US" dirty="0"/>
              <a:t> period </a:t>
            </a:r>
            <a:r>
              <a:rPr lang="en-US" dirty="0" err="1" smtClean="0"/>
              <a:t>žalosti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/>
              <a:t>sedam</a:t>
            </a:r>
            <a:r>
              <a:rPr lang="en-US" dirty="0"/>
              <a:t> dana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slavlja</a:t>
            </a:r>
            <a:r>
              <a:rPr lang="en-US" dirty="0"/>
              <a:t> </a:t>
            </a:r>
            <a:r>
              <a:rPr lang="en-US" dirty="0" err="1"/>
              <a:t>povodom</a:t>
            </a:r>
            <a:r>
              <a:rPr lang="en-US" dirty="0"/>
              <a:t> </a:t>
            </a:r>
            <a:r>
              <a:rPr lang="en-US" dirty="0" err="1"/>
              <a:t>sklapanja</a:t>
            </a:r>
            <a:r>
              <a:rPr lang="en-US" dirty="0"/>
              <a:t> </a:t>
            </a:r>
            <a:r>
              <a:rPr lang="en-US" dirty="0" err="1"/>
              <a:t>braka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ožale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, </a:t>
            </a:r>
            <a:r>
              <a:rPr lang="en-US" dirty="0" err="1"/>
              <a:t>sahrana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sedmodnevni</a:t>
            </a:r>
            <a:r>
              <a:rPr lang="en-US" dirty="0"/>
              <a:t> period </a:t>
            </a:r>
            <a:r>
              <a:rPr lang="en-US" dirty="0" err="1" smtClean="0"/>
              <a:t>žalosti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se </a:t>
            </a:r>
            <a:r>
              <a:rPr lang="en-US" dirty="0" err="1"/>
              <a:t>proslavlja</a:t>
            </a:r>
            <a:r>
              <a:rPr lang="en-US" dirty="0"/>
              <a:t> </a:t>
            </a:r>
            <a:r>
              <a:rPr lang="en-US" dirty="0" err="1"/>
              <a:t>venčanje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Ipak</a:t>
            </a:r>
            <a:r>
              <a:rPr lang="en-US" dirty="0"/>
              <a:t>, u </a:t>
            </a:r>
            <a:r>
              <a:rPr lang="en-US" dirty="0" err="1"/>
              <a:t>novije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/>
              <a:t>učenjaci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odredili</a:t>
            </a:r>
            <a:r>
              <a:rPr lang="en-US" dirty="0"/>
              <a:t> </a:t>
            </a:r>
            <a:r>
              <a:rPr lang="en-US" sz="3200" b="1" dirty="0"/>
              <a:t>da se </a:t>
            </a:r>
            <a:r>
              <a:rPr lang="en-US" sz="3200" b="1" dirty="0" err="1"/>
              <a:t>venčanje</a:t>
            </a:r>
            <a:r>
              <a:rPr lang="en-US" sz="3200" b="1" dirty="0"/>
              <a:t> </a:t>
            </a:r>
            <a:r>
              <a:rPr lang="en-US" sz="3200" b="1" dirty="0" err="1"/>
              <a:t>odlaže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u </a:t>
            </a:r>
            <a:r>
              <a:rPr lang="en-US" sz="3200" b="1" dirty="0" err="1"/>
              <a:t>prvom</a:t>
            </a:r>
            <a:r>
              <a:rPr lang="en-US" sz="3200" b="1" dirty="0"/>
              <a:t> </a:t>
            </a:r>
            <a:r>
              <a:rPr lang="en-US" sz="3200" b="1" dirty="0" err="1"/>
              <a:t>slučaju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54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venčanja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održati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kom</a:t>
            </a:r>
            <a:r>
              <a:rPr lang="en-US" b="1" dirty="0"/>
              <a:t> </a:t>
            </a:r>
            <a:r>
              <a:rPr lang="en-US" b="1" dirty="0" err="1"/>
              <a:t>mestu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sefardskim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orijentalnim</a:t>
            </a:r>
            <a:r>
              <a:rPr lang="en-US" dirty="0"/>
              <a:t> </a:t>
            </a:r>
            <a:r>
              <a:rPr lang="en-US" dirty="0" smtClean="0"/>
              <a:t>– ova </a:t>
            </a:r>
            <a:r>
              <a:rPr lang="en-US" dirty="0" err="1"/>
              <a:t>ceremonija</a:t>
            </a:r>
            <a:r>
              <a:rPr lang="en-US" dirty="0"/>
              <a:t> se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b="1" dirty="0"/>
              <a:t>u </a:t>
            </a:r>
            <a:r>
              <a:rPr lang="en-US" b="1" dirty="0" err="1"/>
              <a:t>sinagogi</a:t>
            </a:r>
            <a:r>
              <a:rPr lang="en-US" dirty="0"/>
              <a:t>,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halaha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tome </a:t>
            </a:r>
            <a:r>
              <a:rPr lang="en-US" dirty="0" err="1" smtClean="0"/>
              <a:t>protive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mestima</a:t>
            </a:r>
            <a:r>
              <a:rPr lang="en-US" dirty="0" smtClean="0"/>
              <a:t>, </a:t>
            </a:r>
            <a:r>
              <a:rPr lang="en-US" dirty="0" err="1" smtClean="0"/>
              <a:t>venčanje</a:t>
            </a:r>
            <a:r>
              <a:rPr lang="en-US" dirty="0" smtClean="0"/>
              <a:t> se </a:t>
            </a:r>
            <a:r>
              <a:rPr lang="en-US" dirty="0" err="1" smtClean="0"/>
              <a:t>obavlja</a:t>
            </a:r>
            <a:r>
              <a:rPr lang="en-US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otvorenom</a:t>
            </a:r>
            <a:r>
              <a:rPr lang="en-US" b="1" dirty="0" smtClean="0"/>
              <a:t>.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običaj</a:t>
            </a:r>
            <a:r>
              <a:rPr lang="en-US" dirty="0" smtClean="0"/>
              <a:t> je </a:t>
            </a:r>
            <a:r>
              <a:rPr lang="en-US" dirty="0" err="1" smtClean="0"/>
              <a:t>možda</a:t>
            </a:r>
            <a:r>
              <a:rPr lang="en-US" dirty="0" smtClean="0"/>
              <a:t> </a:t>
            </a:r>
            <a:r>
              <a:rPr lang="en-US" dirty="0" err="1" smtClean="0"/>
              <a:t>nastao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toga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ceremonija</a:t>
            </a:r>
            <a:r>
              <a:rPr lang="en-US" dirty="0"/>
              <a:t>, </a:t>
            </a:r>
            <a:r>
              <a:rPr lang="en-US" dirty="0" err="1"/>
              <a:t>idealno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padne</a:t>
            </a:r>
            <a:r>
              <a:rPr lang="en-US" dirty="0"/>
              <a:t> </a:t>
            </a:r>
            <a:r>
              <a:rPr lang="en-US" dirty="0" err="1"/>
              <a:t>mrak,a</a:t>
            </a:r>
            <a:r>
              <a:rPr lang="en-US" dirty="0"/>
              <a:t> </a:t>
            </a:r>
            <a:r>
              <a:rPr lang="en-US" dirty="0" err="1"/>
              <a:t>zvezde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nebu</a:t>
            </a:r>
            <a:r>
              <a:rPr lang="en-US" dirty="0"/>
              <a:t> se </a:t>
            </a:r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obećanjima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Bog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Avramu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On „</a:t>
            </a:r>
            <a:r>
              <a:rPr lang="en-US" sz="3200" b="1" dirty="0" err="1"/>
              <a:t>učiniti</a:t>
            </a:r>
            <a:r>
              <a:rPr lang="en-US" sz="3200" b="1" dirty="0"/>
              <a:t> da </a:t>
            </a:r>
            <a:r>
              <a:rPr lang="en-US" sz="3200" b="1" dirty="0" err="1"/>
              <a:t>imaš</a:t>
            </a:r>
            <a:r>
              <a:rPr lang="en-US" sz="3200" b="1" dirty="0"/>
              <a:t> </a:t>
            </a:r>
            <a:r>
              <a:rPr lang="en-US" sz="3200" b="1" dirty="0" err="1"/>
              <a:t>toliko</a:t>
            </a:r>
            <a:r>
              <a:rPr lang="en-US" sz="3200" b="1" dirty="0"/>
              <a:t> </a:t>
            </a:r>
            <a:r>
              <a:rPr lang="en-US" sz="3200" b="1" dirty="0" err="1"/>
              <a:t>puno</a:t>
            </a:r>
            <a:r>
              <a:rPr lang="en-US" sz="3200" b="1" dirty="0"/>
              <a:t> </a:t>
            </a:r>
            <a:r>
              <a:rPr lang="en-US" sz="3200" b="1" dirty="0" err="1"/>
              <a:t>potomaka</a:t>
            </a:r>
            <a:r>
              <a:rPr lang="en-US" sz="3200" b="1" dirty="0"/>
              <a:t> </a:t>
            </a:r>
            <a:r>
              <a:rPr lang="en-US" sz="3200" b="1" dirty="0" err="1"/>
              <a:t>koliko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nebu</a:t>
            </a:r>
            <a:r>
              <a:rPr lang="en-US" sz="3200" b="1" dirty="0"/>
              <a:t> </a:t>
            </a:r>
            <a:r>
              <a:rPr lang="en-US" sz="3200" b="1" dirty="0" err="1" smtClean="0"/>
              <a:t>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zvezda</a:t>
            </a:r>
            <a:r>
              <a:rPr lang="en-US" sz="3200" b="1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60621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Ketuba</a:t>
            </a:r>
            <a:r>
              <a:rPr lang="en-US" dirty="0" smtClean="0"/>
              <a:t> – </a:t>
            </a:r>
            <a:r>
              <a:rPr lang="en-US" dirty="0" err="1" smtClean="0"/>
              <a:t>bračni</a:t>
            </a:r>
            <a:r>
              <a:rPr lang="en-US" dirty="0" smtClean="0"/>
              <a:t> </a:t>
            </a:r>
            <a:r>
              <a:rPr lang="en-US" dirty="0" err="1" smtClean="0"/>
              <a:t>ugovor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današnje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, </a:t>
            </a:r>
            <a:r>
              <a:rPr lang="en-US" dirty="0" err="1" smtClean="0"/>
              <a:t>ceremonija</a:t>
            </a:r>
            <a:r>
              <a:rPr lang="en-US" dirty="0" smtClean="0"/>
              <a:t> </a:t>
            </a:r>
            <a:r>
              <a:rPr lang="en-US" dirty="0" err="1" smtClean="0"/>
              <a:t>sklapanja</a:t>
            </a:r>
            <a:r>
              <a:rPr lang="en-US" dirty="0" smtClean="0"/>
              <a:t> </a:t>
            </a:r>
            <a:r>
              <a:rPr lang="en-US" dirty="0" err="1" smtClean="0"/>
              <a:t>braka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sastavljanjem</a:t>
            </a:r>
            <a:r>
              <a:rPr lang="en-US" dirty="0" smtClean="0"/>
              <a:t> </a:t>
            </a:r>
            <a:r>
              <a:rPr lang="en-US" dirty="0" err="1" smtClean="0"/>
              <a:t>ketube</a:t>
            </a:r>
            <a:r>
              <a:rPr lang="en-US" dirty="0" smtClean="0"/>
              <a:t> (</a:t>
            </a:r>
            <a:r>
              <a:rPr lang="en-US" dirty="0" err="1" smtClean="0"/>
              <a:t>bračnog</a:t>
            </a:r>
            <a:r>
              <a:rPr lang="en-US" dirty="0" smtClean="0"/>
              <a:t> </a:t>
            </a:r>
            <a:r>
              <a:rPr lang="en-US" dirty="0" err="1" smtClean="0"/>
              <a:t>ugovora</a:t>
            </a:r>
            <a:r>
              <a:rPr lang="en-US" dirty="0" smtClean="0"/>
              <a:t>),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običaju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datira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1.veka </a:t>
            </a:r>
            <a:r>
              <a:rPr lang="en-US" dirty="0" err="1" smtClean="0"/>
              <a:t>p.n.e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 </a:t>
            </a:r>
            <a:r>
              <a:rPr lang="en-US" dirty="0" err="1" smtClean="0"/>
              <a:t>tada</a:t>
            </a:r>
            <a:r>
              <a:rPr lang="en-US" dirty="0" smtClean="0"/>
              <a:t>, </a:t>
            </a:r>
            <a:r>
              <a:rPr lang="en-US" dirty="0" err="1" smtClean="0"/>
              <a:t>mladoženja</a:t>
            </a:r>
            <a:r>
              <a:rPr lang="en-US" dirty="0" smtClean="0"/>
              <a:t> bi </a:t>
            </a:r>
            <a:r>
              <a:rPr lang="en-US" dirty="0" err="1" smtClean="0"/>
              <a:t>jednostavno</a:t>
            </a:r>
            <a:r>
              <a:rPr lang="en-US" dirty="0" smtClean="0"/>
              <a:t> </a:t>
            </a:r>
            <a:r>
              <a:rPr lang="en-US" dirty="0" err="1" smtClean="0"/>
              <a:t>utvrdio</a:t>
            </a:r>
            <a:r>
              <a:rPr lang="en-US" dirty="0" smtClean="0"/>
              <a:t> da se </a:t>
            </a:r>
            <a:r>
              <a:rPr lang="en-US" dirty="0" err="1" smtClean="0"/>
              <a:t>određena</a:t>
            </a:r>
            <a:r>
              <a:rPr lang="en-US" dirty="0" smtClean="0"/>
              <a:t>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novca</a:t>
            </a:r>
            <a:r>
              <a:rPr lang="en-US" dirty="0" smtClean="0"/>
              <a:t> </a:t>
            </a:r>
            <a:r>
              <a:rPr lang="en-US" dirty="0" err="1"/>
              <a:t>odvoji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razvoda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Sadašnja</a:t>
            </a:r>
            <a:r>
              <a:rPr lang="en-US" dirty="0" smtClean="0"/>
              <a:t> </a:t>
            </a:r>
            <a:r>
              <a:rPr lang="en-US" dirty="0"/>
              <a:t>forma </a:t>
            </a:r>
            <a:r>
              <a:rPr lang="en-US" dirty="0" err="1"/>
              <a:t>pisanog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je </a:t>
            </a:r>
            <a:r>
              <a:rPr lang="en-US" dirty="0" err="1"/>
              <a:t>uvedena</a:t>
            </a:r>
            <a:r>
              <a:rPr lang="en-US" dirty="0"/>
              <a:t> da bi </a:t>
            </a:r>
            <a:r>
              <a:rPr lang="en-US" b="1" dirty="0"/>
              <a:t>se </a:t>
            </a:r>
            <a:r>
              <a:rPr lang="en-US" b="1" dirty="0" err="1"/>
              <a:t>zaštitili</a:t>
            </a:r>
            <a:r>
              <a:rPr lang="en-US" b="1" dirty="0"/>
              <a:t> </a:t>
            </a:r>
            <a:r>
              <a:rPr lang="en-US" b="1" dirty="0" err="1"/>
              <a:t>ženini</a:t>
            </a:r>
            <a:r>
              <a:rPr lang="en-US" b="1" dirty="0"/>
              <a:t> </a:t>
            </a:r>
            <a:r>
              <a:rPr lang="en-US" dirty="0" err="1"/>
              <a:t>interesi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30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2102</Words>
  <Application>Microsoft Office PowerPoint</Application>
  <PresentationFormat>Widescreen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Dan venčanja</vt:lpstr>
      <vt:lpstr>Dan venčanja</vt:lpstr>
      <vt:lpstr>Dan venčanja</vt:lpstr>
      <vt:lpstr>PowerPoint Presentation</vt:lpstr>
      <vt:lpstr>Dan venčanja</vt:lpstr>
      <vt:lpstr>Dan venčanja u slučaju smrti rodbine</vt:lpstr>
      <vt:lpstr>Mesto venčanja</vt:lpstr>
      <vt:lpstr>Ketuba – bračni ugovor</vt:lpstr>
      <vt:lpstr>Priprema ketuba</vt:lpstr>
      <vt:lpstr>Potpisivanje ketuba</vt:lpstr>
      <vt:lpstr>Prihvatanje ketuba</vt:lpstr>
      <vt:lpstr>Ketuba</vt:lpstr>
      <vt:lpstr>Pokrivanje mlade</vt:lpstr>
      <vt:lpstr>Hupa</vt:lpstr>
      <vt:lpstr>Hupa</vt:lpstr>
      <vt:lpstr>PowerPoint Presentation</vt:lpstr>
      <vt:lpstr> Ispijanje vina iz pehara </vt:lpstr>
      <vt:lpstr>PowerPoint Presentation</vt:lpstr>
      <vt:lpstr>Hupa</vt:lpstr>
      <vt:lpstr>Hupa</vt:lpstr>
      <vt:lpstr>Vino iz pehara</vt:lpstr>
      <vt:lpstr>PowerPoint Presentation</vt:lpstr>
      <vt:lpstr>Hupa</vt:lpstr>
      <vt:lpstr>Hupa</vt:lpstr>
      <vt:lpstr>Pesma i igra</vt:lpstr>
      <vt:lpstr>PowerPoint Presentation</vt:lpstr>
      <vt:lpstr>Mirta</vt:lpstr>
      <vt:lpstr>Badhan – profesionalni zabavljač</vt:lpstr>
      <vt:lpstr>Kraj uz blagoslov i vino</vt:lpstr>
      <vt:lpstr>https://makeagif.com/gif/rebecca-and-jonathan-jewish-wedding-jan-10-2010-horah-dance-Uakv8y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Raka Levi</cp:lastModifiedBy>
  <cp:revision>16</cp:revision>
  <dcterms:created xsi:type="dcterms:W3CDTF">2020-12-16T17:25:27Z</dcterms:created>
  <dcterms:modified xsi:type="dcterms:W3CDTF">2020-12-18T21:10:37Z</dcterms:modified>
</cp:coreProperties>
</file>