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39" r:id="rId1"/>
  </p:sldMasterIdLst>
  <p:sldIdLst>
    <p:sldId id="256" r:id="rId2"/>
    <p:sldId id="257" r:id="rId3"/>
    <p:sldId id="262" r:id="rId4"/>
    <p:sldId id="260" r:id="rId5"/>
    <p:sldId id="258" r:id="rId6"/>
    <p:sldId id="259" r:id="rId7"/>
    <p:sldId id="261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94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13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5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31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60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5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2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02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91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5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39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1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77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5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175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9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4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76530-DCCC-2742-9E03-1DE756176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noProof="1"/>
              <a:t>Specijalne ceremonije i Samarićanski brak</a:t>
            </a:r>
          </a:p>
        </p:txBody>
      </p:sp>
    </p:spTree>
    <p:extLst>
      <p:ext uri="{BB962C8B-B14F-4D97-AF65-F5344CB8AC3E}">
        <p14:creationId xmlns:p14="http://schemas.microsoft.com/office/powerpoint/2010/main" val="7700679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F62D4-CEB4-C441-8217-D05F1392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Leviratski</a:t>
            </a:r>
            <a:r>
              <a:rPr lang="en-US" dirty="0"/>
              <a:t> </a:t>
            </a:r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halica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FCA4C8-A253-B14C-86DB-C3EE0E33E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Leviratski</a:t>
            </a:r>
            <a:r>
              <a:rPr lang="en-US" b="1" dirty="0"/>
              <a:t> </a:t>
            </a:r>
            <a:r>
              <a:rPr lang="en-US" b="1" dirty="0" err="1"/>
              <a:t>brak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udovice</a:t>
            </a:r>
            <a:r>
              <a:rPr lang="en-US" dirty="0"/>
              <a:t> </a:t>
            </a:r>
            <a:r>
              <a:rPr lang="en-US" dirty="0" err="1"/>
              <a:t>č</a:t>
            </a:r>
            <a:r>
              <a:rPr lang="pl" dirty="0"/>
              <a:t>iji muž je preminuo bez poroda i brata preminulog (levira) </a:t>
            </a:r>
          </a:p>
          <a:p>
            <a:r>
              <a:rPr lang="pl" dirty="0"/>
              <a:t>Levirat je neophodan samo ako preminuli uopšte nema deca</a:t>
            </a:r>
          </a:p>
          <a:p>
            <a:r>
              <a:rPr lang="en-US" dirty="0"/>
              <a:t>L</a:t>
            </a:r>
            <a:r>
              <a:rPr lang="pl" dirty="0"/>
              <a:t>evir je najstariji živi brat po ocu</a:t>
            </a:r>
          </a:p>
          <a:p>
            <a:r>
              <a:rPr lang="pl" dirty="0"/>
              <a:t>Ceremonija sa zavetom uz prstenovanje</a:t>
            </a:r>
          </a:p>
          <a:p>
            <a:r>
              <a:rPr lang="pl" dirty="0"/>
              <a:t>Danas je zabranjen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1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9B6C7F-85D9-EB4C-91DA-48C1796A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8129C3-5B83-8A47-802D-58E187929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" b="1" dirty="0"/>
              <a:t>Halica</a:t>
            </a:r>
            <a:r>
              <a:rPr lang="pl" dirty="0"/>
              <a:t> - ceremonija kojom se žena oslobađa od obaveze levirata</a:t>
            </a:r>
          </a:p>
          <a:p>
            <a:r>
              <a:rPr lang="en-US" dirty="0"/>
              <a:t>U </a:t>
            </a:r>
            <a:r>
              <a:rPr lang="en-US" dirty="0" err="1"/>
              <a:t>današnje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češća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leviratski</a:t>
            </a:r>
            <a:r>
              <a:rPr lang="en-US" dirty="0"/>
              <a:t> </a:t>
            </a:r>
            <a:r>
              <a:rPr lang="en-US" dirty="0" err="1"/>
              <a:t>brak</a:t>
            </a:r>
            <a:endParaRPr lang="en-US" dirty="0"/>
          </a:p>
          <a:p>
            <a:r>
              <a:rPr lang="en-US" dirty="0" err="1"/>
              <a:t>Petorica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sudskog</a:t>
            </a:r>
            <a:r>
              <a:rPr lang="en-US" dirty="0"/>
              <a:t> </a:t>
            </a:r>
            <a:r>
              <a:rPr lang="en-US" dirty="0" err="1"/>
              <a:t>veća</a:t>
            </a:r>
            <a:endParaRPr lang="en-US" dirty="0"/>
          </a:p>
          <a:p>
            <a:r>
              <a:rPr lang="en-US" dirty="0" err="1"/>
              <a:t>Žena</a:t>
            </a:r>
            <a:r>
              <a:rPr lang="en-US" dirty="0"/>
              <a:t> mora da </a:t>
            </a:r>
            <a:r>
              <a:rPr lang="en-US" dirty="0" err="1"/>
              <a:t>posti</a:t>
            </a:r>
            <a:endParaRPr lang="en-US" dirty="0"/>
          </a:p>
          <a:p>
            <a:r>
              <a:rPr lang="en-US" dirty="0" err="1"/>
              <a:t>Ponavljanje</a:t>
            </a:r>
            <a:r>
              <a:rPr lang="en-US" dirty="0"/>
              <a:t> </a:t>
            </a:r>
            <a:r>
              <a:rPr lang="en-US" dirty="0" err="1"/>
              <a:t>repetitivne</a:t>
            </a:r>
            <a:r>
              <a:rPr lang="en-US" dirty="0"/>
              <a:t> </a:t>
            </a:r>
            <a:r>
              <a:rPr lang="en-US" dirty="0" err="1"/>
              <a:t>deklaracije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hebrejskom</a:t>
            </a:r>
            <a:r>
              <a:rPr lang="en-US" dirty="0"/>
              <a:t> </a:t>
            </a:r>
            <a:r>
              <a:rPr lang="en-US" dirty="0" err="1"/>
              <a:t>jeziku</a:t>
            </a:r>
            <a:endParaRPr lang="en-US" dirty="0"/>
          </a:p>
          <a:p>
            <a:r>
              <a:rPr lang="en-US" dirty="0" err="1"/>
              <a:t>Centralni</a:t>
            </a:r>
            <a:r>
              <a:rPr lang="en-US" dirty="0"/>
              <a:t> deo </a:t>
            </a:r>
            <a:r>
              <a:rPr lang="en-US" dirty="0" err="1"/>
              <a:t>ceremonije</a:t>
            </a:r>
            <a:r>
              <a:rPr lang="en-US" dirty="0"/>
              <a:t> – </a:t>
            </a:r>
            <a:r>
              <a:rPr lang="en-US" dirty="0" err="1"/>
              <a:t>skidanje</a:t>
            </a:r>
            <a:r>
              <a:rPr lang="en-US" dirty="0"/>
              <a:t> </a:t>
            </a:r>
            <a:r>
              <a:rPr lang="en-US" dirty="0" err="1"/>
              <a:t>cipele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noge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devera</a:t>
            </a:r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Bet </a:t>
            </a:r>
            <a:r>
              <a:rPr lang="en-US" i="1" dirty="0" err="1"/>
              <a:t>haluc</a:t>
            </a:r>
            <a:r>
              <a:rPr lang="en-US" i="1" dirty="0"/>
              <a:t> ha-</a:t>
            </a:r>
            <a:r>
              <a:rPr lang="en-US" i="1" dirty="0" err="1"/>
              <a:t>na’al</a:t>
            </a:r>
            <a:r>
              <a:rPr lang="en-US" dirty="0"/>
              <a:t>” – “</a:t>
            </a:r>
            <a:r>
              <a:rPr lang="en-US" dirty="0" err="1"/>
              <a:t>dom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skinuta</a:t>
            </a:r>
            <a:r>
              <a:rPr lang="en-US" dirty="0"/>
              <a:t> </a:t>
            </a:r>
            <a:r>
              <a:rPr lang="en-US" dirty="0" err="1"/>
              <a:t>cipela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6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D852A-6C4D-AA4F-83B6-0004845D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Zastupanje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CBA708-E7D4-EB45-BABA-BAF0D92D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Zakonito</a:t>
            </a:r>
            <a:r>
              <a:rPr lang="en-US" dirty="0"/>
              <a:t> </a:t>
            </a:r>
            <a:r>
              <a:rPr lang="en-US" dirty="0" err="1"/>
              <a:t>venčanje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obaviti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da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mladoženja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prisutni</a:t>
            </a:r>
            <a:endParaRPr lang="en-US" dirty="0"/>
          </a:p>
          <a:p>
            <a:r>
              <a:rPr lang="en-US" dirty="0" err="1"/>
              <a:t>Zakonske</a:t>
            </a:r>
            <a:r>
              <a:rPr lang="en-US" dirty="0"/>
              <a:t> </a:t>
            </a:r>
            <a:r>
              <a:rPr lang="en-US" dirty="0" err="1"/>
              <a:t>radnje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preduzme</a:t>
            </a:r>
            <a:r>
              <a:rPr lang="en-US" dirty="0"/>
              <a:t>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ovlašćen</a:t>
            </a:r>
            <a:r>
              <a:rPr lang="en-US" dirty="0"/>
              <a:t> i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postupa</a:t>
            </a:r>
            <a:r>
              <a:rPr lang="en-US" dirty="0"/>
              <a:t> u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obavio</a:t>
            </a:r>
            <a:r>
              <a:rPr lang="en-US" dirty="0"/>
              <a:t> </a:t>
            </a:r>
            <a:r>
              <a:rPr lang="en-US" dirty="0" err="1"/>
              <a:t>davalac</a:t>
            </a:r>
            <a:r>
              <a:rPr lang="en-US" dirty="0"/>
              <a:t> </a:t>
            </a:r>
            <a:r>
              <a:rPr lang="en-US" dirty="0" err="1"/>
              <a:t>ovlašćenja</a:t>
            </a:r>
            <a:endParaRPr lang="en-US" dirty="0"/>
          </a:p>
          <a:p>
            <a:r>
              <a:rPr lang="en-US" dirty="0" err="1"/>
              <a:t>Želje</a:t>
            </a:r>
            <a:r>
              <a:rPr lang="en-US" dirty="0"/>
              <a:t> </a:t>
            </a:r>
            <a:r>
              <a:rPr lang="en-US" dirty="0" err="1"/>
              <a:t>zastupanja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navedene</a:t>
            </a:r>
            <a:endParaRPr lang="en-US" dirty="0"/>
          </a:p>
          <a:p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kakvo</a:t>
            </a:r>
            <a:r>
              <a:rPr lang="en-US" dirty="0"/>
              <a:t> </a:t>
            </a:r>
            <a:r>
              <a:rPr lang="en-US" dirty="0" err="1"/>
              <a:t>odstupanje</a:t>
            </a:r>
            <a:r>
              <a:rPr lang="en-US" dirty="0"/>
              <a:t> </a:t>
            </a:r>
            <a:r>
              <a:rPr lang="en-US" dirty="0" err="1"/>
              <a:t>zastupnika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invalidacije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radnji</a:t>
            </a:r>
            <a:endParaRPr lang="en-US" dirty="0"/>
          </a:p>
          <a:p>
            <a:r>
              <a:rPr lang="en-US" dirty="0"/>
              <a:t>Talmud </a:t>
            </a:r>
            <a:r>
              <a:rPr lang="en-US" dirty="0" err="1"/>
              <a:t>ističe</a:t>
            </a:r>
            <a:r>
              <a:rPr lang="en-US" dirty="0"/>
              <a:t> da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i="1" dirty="0" err="1"/>
              <a:t>micva</a:t>
            </a:r>
            <a:r>
              <a:rPr lang="en-US" dirty="0"/>
              <a:t> </a:t>
            </a:r>
            <a:r>
              <a:rPr lang="en-US" dirty="0" err="1"/>
              <a:t>sklopiti</a:t>
            </a:r>
            <a:r>
              <a:rPr lang="en-US" dirty="0"/>
              <a:t> </a:t>
            </a:r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lično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zastupnika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3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9024A-CD63-964C-AD9E-8E6E503A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Uslovni</a:t>
            </a:r>
            <a:r>
              <a:rPr lang="en-US" dirty="0"/>
              <a:t> </a:t>
            </a:r>
            <a:r>
              <a:rPr lang="en-US" dirty="0" err="1"/>
              <a:t>brak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EC840-785C-F844-97BB-78243183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Uslovni</a:t>
            </a:r>
            <a:r>
              <a:rPr lang="en-US" dirty="0"/>
              <a:t> </a:t>
            </a:r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zakonski</a:t>
            </a:r>
            <a:r>
              <a:rPr lang="en-US" dirty="0"/>
              <a:t> </a:t>
            </a:r>
            <a:r>
              <a:rPr lang="en-US" dirty="0" err="1"/>
              <a:t>obavezujući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ispunjava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da se </a:t>
            </a:r>
            <a:r>
              <a:rPr lang="en-US" dirty="0" err="1"/>
              <a:t>izvrši</a:t>
            </a:r>
            <a:r>
              <a:rPr lang="en-US" dirty="0"/>
              <a:t> </a:t>
            </a:r>
            <a:r>
              <a:rPr lang="en-US" dirty="0" err="1"/>
              <a:t>ponavljanje</a:t>
            </a:r>
            <a:r>
              <a:rPr lang="en-US" dirty="0"/>
              <a:t> date </a:t>
            </a:r>
            <a:r>
              <a:rPr lang="en-US" dirty="0" err="1"/>
              <a:t>izjave</a:t>
            </a:r>
            <a:endParaRPr lang="en-US" dirty="0"/>
          </a:p>
          <a:p>
            <a:pPr lvl="1"/>
            <a:r>
              <a:rPr lang="en-US" dirty="0"/>
              <a:t>da </a:t>
            </a:r>
            <a:r>
              <a:rPr lang="en-US" dirty="0" err="1"/>
              <a:t>prvi</a:t>
            </a:r>
            <a:r>
              <a:rPr lang="en-US" dirty="0"/>
              <a:t> deo </a:t>
            </a:r>
            <a:r>
              <a:rPr lang="en-US" dirty="0" err="1"/>
              <a:t>izjave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afirmativan</a:t>
            </a:r>
            <a:r>
              <a:rPr lang="en-US" dirty="0"/>
              <a:t>, a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negativan</a:t>
            </a:r>
            <a:endParaRPr lang="en-US" dirty="0"/>
          </a:p>
          <a:p>
            <a:pPr lvl="1"/>
            <a:r>
              <a:rPr lang="en-US" dirty="0"/>
              <a:t>da </a:t>
            </a:r>
            <a:r>
              <a:rPr lang="en-US" dirty="0" err="1"/>
              <a:t>ispunjenje</a:t>
            </a:r>
            <a:r>
              <a:rPr lang="en-US" dirty="0"/>
              <a:t> </a:t>
            </a:r>
            <a:r>
              <a:rPr lang="en-US" dirty="0" err="1"/>
              <a:t>uslova</a:t>
            </a:r>
            <a:r>
              <a:rPr lang="en-US" dirty="0"/>
              <a:t> ne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retroaktivno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brak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da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ispunjenjem</a:t>
            </a:r>
            <a:r>
              <a:rPr lang="en-US" dirty="0"/>
              <a:t> </a:t>
            </a:r>
            <a:r>
              <a:rPr lang="en-US" dirty="0" err="1"/>
              <a:t>uslova</a:t>
            </a:r>
            <a:endParaRPr lang="en-US" dirty="0"/>
          </a:p>
          <a:p>
            <a:pPr lvl="1"/>
            <a:r>
              <a:rPr lang="en-US" dirty="0"/>
              <a:t>da </a:t>
            </a:r>
            <a:r>
              <a:rPr lang="en-US" dirty="0" err="1"/>
              <a:t>uslov</a:t>
            </a:r>
            <a:r>
              <a:rPr lang="en-US" dirty="0"/>
              <a:t> mora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realno</a:t>
            </a:r>
            <a:r>
              <a:rPr lang="en-US" dirty="0"/>
              <a:t> </a:t>
            </a:r>
            <a:r>
              <a:rPr lang="en-US" dirty="0" err="1"/>
              <a:t>dostižan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Praksa</a:t>
            </a:r>
            <a:r>
              <a:rPr lang="en-US" dirty="0"/>
              <a:t> </a:t>
            </a:r>
            <a:r>
              <a:rPr lang="en-US" dirty="0" err="1"/>
              <a:t>uslovnog</a:t>
            </a:r>
            <a:r>
              <a:rPr lang="en-US" dirty="0"/>
              <a:t> </a:t>
            </a:r>
            <a:r>
              <a:rPr lang="en-US" dirty="0" err="1"/>
              <a:t>venčanja</a:t>
            </a:r>
            <a:r>
              <a:rPr lang="en-US" dirty="0"/>
              <a:t> se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ugasila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EA30A-32E4-294B-A082-5E182C35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/>
              <a:t>gluovnemih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umno</a:t>
            </a:r>
            <a:r>
              <a:rPr lang="en-US" dirty="0"/>
              <a:t> </a:t>
            </a:r>
            <a:r>
              <a:rPr lang="en-US" dirty="0" err="1"/>
              <a:t>poremećenih</a:t>
            </a:r>
            <a:r>
              <a:rPr lang="en-US" dirty="0"/>
              <a:t> </a:t>
            </a:r>
            <a:r>
              <a:rPr lang="en-US" dirty="0" err="1"/>
              <a:t>osoba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183A98-4CDD-8C40-BE78-1B793BBD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Bibliji</a:t>
            </a:r>
            <a:r>
              <a:rPr lang="en-US" dirty="0"/>
              <a:t>, </a:t>
            </a:r>
            <a:r>
              <a:rPr lang="en-US" dirty="0" err="1"/>
              <a:t>gluvi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nemi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sklapati</a:t>
            </a:r>
            <a:r>
              <a:rPr lang="en-US" dirty="0"/>
              <a:t> </a:t>
            </a:r>
            <a:r>
              <a:rPr lang="en-US" dirty="0" err="1"/>
              <a:t>brakove</a:t>
            </a:r>
            <a:endParaRPr lang="en-US" dirty="0"/>
          </a:p>
          <a:p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veridbe</a:t>
            </a:r>
            <a:r>
              <a:rPr lang="en-US" dirty="0"/>
              <a:t> se </a:t>
            </a:r>
            <a:r>
              <a:rPr lang="en-US" dirty="0" err="1"/>
              <a:t>objašnjava</a:t>
            </a:r>
            <a:r>
              <a:rPr lang="en-US" dirty="0"/>
              <a:t> </a:t>
            </a:r>
            <a:r>
              <a:rPr lang="en-US" dirty="0" err="1"/>
              <a:t>znakovnim</a:t>
            </a:r>
            <a:r>
              <a:rPr lang="en-US" dirty="0"/>
              <a:t> </a:t>
            </a:r>
            <a:r>
              <a:rPr lang="en-US" dirty="0" err="1"/>
              <a:t>jezikom</a:t>
            </a:r>
            <a:endParaRPr lang="en-US" dirty="0"/>
          </a:p>
          <a:p>
            <a:r>
              <a:rPr lang="en-US" dirty="0" err="1"/>
              <a:t>Blagoslovi</a:t>
            </a:r>
            <a:r>
              <a:rPr lang="en-US" dirty="0"/>
              <a:t> se ne </a:t>
            </a:r>
            <a:r>
              <a:rPr lang="en-US" dirty="0" err="1"/>
              <a:t>izgovaraju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mladoženja</a:t>
            </a:r>
            <a:r>
              <a:rPr lang="en-US" dirty="0"/>
              <a:t> </a:t>
            </a:r>
            <a:r>
              <a:rPr lang="en-US" dirty="0" err="1"/>
              <a:t>gluvonemi</a:t>
            </a:r>
            <a:endParaRPr lang="en-US" dirty="0"/>
          </a:p>
          <a:p>
            <a:r>
              <a:rPr lang="en-US" dirty="0" err="1"/>
              <a:t>Umno</a:t>
            </a:r>
            <a:r>
              <a:rPr lang="en-US" dirty="0"/>
              <a:t> </a:t>
            </a:r>
            <a:r>
              <a:rPr lang="en-US" dirty="0" err="1"/>
              <a:t>poremećena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stupiti</a:t>
            </a:r>
            <a:r>
              <a:rPr lang="en-US" dirty="0"/>
              <a:t> u </a:t>
            </a:r>
            <a:r>
              <a:rPr lang="en-US" dirty="0" err="1"/>
              <a:t>brak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7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00327-20E2-1D4B-A3A2-5EF17030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Samarićanski</a:t>
            </a:r>
            <a:r>
              <a:rPr lang="en-US" dirty="0"/>
              <a:t> </a:t>
            </a:r>
            <a:r>
              <a:rPr lang="en-US" dirty="0" err="1"/>
              <a:t>brak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07B2D-4969-2B46-AE95-6D3D1A76C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err="1"/>
              <a:t>Kidušin</a:t>
            </a:r>
            <a:r>
              <a:rPr lang="en-US" dirty="0"/>
              <a:t> –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veridbe</a:t>
            </a:r>
            <a:endParaRPr lang="en-US" dirty="0"/>
          </a:p>
          <a:p>
            <a:r>
              <a:rPr lang="en-US" dirty="0" err="1"/>
              <a:t>Obavlja</a:t>
            </a:r>
            <a:r>
              <a:rPr lang="en-US" dirty="0"/>
              <a:t> se u </a:t>
            </a:r>
            <a:r>
              <a:rPr lang="en-US" dirty="0" err="1"/>
              <a:t>devojčinom</a:t>
            </a:r>
            <a:r>
              <a:rPr lang="en-US" dirty="0"/>
              <a:t> </a:t>
            </a:r>
            <a:r>
              <a:rPr lang="en-US" dirty="0" err="1"/>
              <a:t>domu</a:t>
            </a:r>
            <a:endParaRPr lang="en-US" dirty="0"/>
          </a:p>
          <a:p>
            <a:r>
              <a:rPr lang="en-US" dirty="0" err="1"/>
              <a:t>Recituje</a:t>
            </a:r>
            <a:r>
              <a:rPr lang="en-US" dirty="0"/>
              <a:t> se </a:t>
            </a:r>
            <a:r>
              <a:rPr lang="en-US" i="1" dirty="0" err="1"/>
              <a:t>Šema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sličnog</a:t>
            </a:r>
            <a:r>
              <a:rPr lang="en-US" dirty="0"/>
              <a:t> </a:t>
            </a:r>
            <a:r>
              <a:rPr lang="en-US" dirty="0" err="1"/>
              <a:t>odlomka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Petoknjižja</a:t>
            </a:r>
            <a:endParaRPr lang="en-US" dirty="0"/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raskid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veridbe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sprovoditi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razvoda</a:t>
            </a:r>
            <a:endParaRPr lang="en-US" dirty="0"/>
          </a:p>
          <a:p>
            <a:r>
              <a:rPr lang="en-US" b="1" i="1" dirty="0" err="1"/>
              <a:t>Erusin</a:t>
            </a:r>
            <a:r>
              <a:rPr lang="en-US" i="1" dirty="0"/>
              <a:t> - </a:t>
            </a:r>
            <a:r>
              <a:rPr lang="en-US" dirty="0" err="1"/>
              <a:t>veridba</a:t>
            </a:r>
            <a:endParaRPr lang="en-US" dirty="0"/>
          </a:p>
          <a:p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razvoda</a:t>
            </a:r>
            <a:endParaRPr lang="en-US" dirty="0"/>
          </a:p>
          <a:p>
            <a:r>
              <a:rPr lang="en-US" dirty="0" err="1"/>
              <a:t>Devojka</a:t>
            </a:r>
            <a:r>
              <a:rPr lang="en-US" dirty="0"/>
              <a:t> ne </a:t>
            </a:r>
            <a:r>
              <a:rPr lang="en-US" dirty="0" err="1"/>
              <a:t>prisustvuje</a:t>
            </a:r>
            <a:r>
              <a:rPr lang="en-US" dirty="0"/>
              <a:t> </a:t>
            </a:r>
            <a:r>
              <a:rPr lang="en-US" dirty="0" err="1"/>
              <a:t>obredu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3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BA548-D133-5E4D-93E5-4F81A0CE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Samarićanski</a:t>
            </a:r>
            <a:r>
              <a:rPr lang="en-US" dirty="0"/>
              <a:t> </a:t>
            </a:r>
            <a:r>
              <a:rPr lang="en-US" dirty="0" err="1"/>
              <a:t>brak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299EAE-4564-B34B-B6C2-1E97C58F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Ceremonija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davanje</a:t>
            </a:r>
            <a:r>
              <a:rPr lang="en-US" dirty="0"/>
              <a:t> 6 </a:t>
            </a:r>
            <a:r>
              <a:rPr lang="en-US" dirty="0" err="1"/>
              <a:t>srebrnih</a:t>
            </a:r>
            <a:r>
              <a:rPr lang="en-US" dirty="0"/>
              <a:t> </a:t>
            </a:r>
            <a:r>
              <a:rPr lang="en-US" dirty="0" err="1"/>
              <a:t>šekela</a:t>
            </a:r>
            <a:r>
              <a:rPr lang="en-US" dirty="0"/>
              <a:t> </a:t>
            </a:r>
            <a:r>
              <a:rPr lang="en-US" dirty="0" err="1"/>
              <a:t>svešteniku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mladića</a:t>
            </a:r>
            <a:endParaRPr lang="en-US" dirty="0"/>
          </a:p>
          <a:p>
            <a:r>
              <a:rPr lang="en-US" dirty="0" err="1"/>
              <a:t>Ceremonija</a:t>
            </a:r>
            <a:r>
              <a:rPr lang="en-US" dirty="0"/>
              <a:t> </a:t>
            </a:r>
            <a:r>
              <a:rPr lang="en-US" dirty="0" err="1"/>
              <a:t>sklapanja</a:t>
            </a:r>
            <a:r>
              <a:rPr lang="en-US" dirty="0"/>
              <a:t> </a:t>
            </a:r>
            <a:r>
              <a:rPr lang="en-US" dirty="0" err="1"/>
              <a:t>braka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formalni</a:t>
            </a:r>
            <a:r>
              <a:rPr lang="en-US" dirty="0"/>
              <a:t> </a:t>
            </a:r>
            <a:r>
              <a:rPr lang="en-US" dirty="0" err="1"/>
              <a:t>čin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završava</a:t>
            </a:r>
            <a:r>
              <a:rPr lang="en-US" dirty="0"/>
              <a:t> </a:t>
            </a:r>
            <a:r>
              <a:rPr lang="en-US" dirty="0" err="1"/>
              <a:t>venčanje</a:t>
            </a:r>
            <a:endParaRPr lang="en-US" dirty="0"/>
          </a:p>
          <a:p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ceremonija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Samarićana</a:t>
            </a:r>
            <a:endParaRPr lang="en-US" dirty="0"/>
          </a:p>
          <a:p>
            <a:r>
              <a:rPr lang="en-US" dirty="0" err="1"/>
              <a:t>Slavlje</a:t>
            </a:r>
            <a:r>
              <a:rPr lang="en-US" dirty="0"/>
              <a:t> </a:t>
            </a:r>
            <a:r>
              <a:rPr lang="en-US" dirty="0" err="1"/>
              <a:t>traje</a:t>
            </a:r>
            <a:r>
              <a:rPr lang="en-US" dirty="0"/>
              <a:t> </a:t>
            </a:r>
            <a:r>
              <a:rPr lang="en-US" dirty="0" err="1"/>
              <a:t>nedelju</a:t>
            </a:r>
            <a:r>
              <a:rPr lang="en-US" dirty="0"/>
              <a:t> dana, </a:t>
            </a:r>
            <a:r>
              <a:rPr lang="en-US" dirty="0" err="1"/>
              <a:t>počev</a:t>
            </a:r>
            <a:r>
              <a:rPr lang="en-US" dirty="0"/>
              <a:t> od </a:t>
            </a:r>
            <a:r>
              <a:rPr lang="en-US" dirty="0" err="1"/>
              <a:t>Šabata</a:t>
            </a:r>
            <a:endParaRPr lang="en-US" dirty="0"/>
          </a:p>
          <a:p>
            <a:r>
              <a:rPr lang="en-US" dirty="0" err="1"/>
              <a:t>Veče</a:t>
            </a:r>
            <a:r>
              <a:rPr lang="en-US" dirty="0"/>
              <a:t> </a:t>
            </a:r>
            <a:r>
              <a:rPr lang="en-US" dirty="0" err="1"/>
              <a:t>trećeg</a:t>
            </a:r>
            <a:r>
              <a:rPr lang="en-US" dirty="0"/>
              <a:t> dana – “</a:t>
            </a:r>
            <a:r>
              <a:rPr lang="en-US" dirty="0" err="1"/>
              <a:t>crvena</a:t>
            </a:r>
            <a:r>
              <a:rPr lang="en-US" dirty="0"/>
              <a:t> </a:t>
            </a:r>
            <a:r>
              <a:rPr lang="en-US" dirty="0" err="1"/>
              <a:t>noć</a:t>
            </a:r>
            <a:r>
              <a:rPr lang="en-US" dirty="0"/>
              <a:t>”</a:t>
            </a:r>
          </a:p>
          <a:p>
            <a:r>
              <a:rPr lang="en-US" dirty="0" err="1"/>
              <a:t>Venčanje</a:t>
            </a:r>
            <a:r>
              <a:rPr lang="en-US" dirty="0"/>
              <a:t> se </a:t>
            </a:r>
            <a:r>
              <a:rPr lang="en-US" dirty="0" err="1"/>
              <a:t>obavlja</a:t>
            </a:r>
            <a:r>
              <a:rPr lang="en-US" dirty="0"/>
              <a:t> </a:t>
            </a:r>
            <a:r>
              <a:rPr lang="en-US" dirty="0" err="1"/>
              <a:t>četvrtog</a:t>
            </a:r>
            <a:r>
              <a:rPr lang="en-US" dirty="0"/>
              <a:t> dana</a:t>
            </a:r>
          </a:p>
          <a:p>
            <a:r>
              <a:rPr lang="en-US" dirty="0" err="1"/>
              <a:t>Peva</a:t>
            </a:r>
            <a:r>
              <a:rPr lang="en-US" dirty="0"/>
              <a:t> se </a:t>
            </a:r>
            <a:r>
              <a:rPr lang="en-US" dirty="0" err="1"/>
              <a:t>Pesma</a:t>
            </a:r>
            <a:r>
              <a:rPr lang="en-US" dirty="0"/>
              <a:t> </a:t>
            </a:r>
            <a:r>
              <a:rPr lang="en-US" dirty="0" err="1"/>
              <a:t>Crvenog</a:t>
            </a:r>
            <a:r>
              <a:rPr lang="en-US" dirty="0"/>
              <a:t> mora</a:t>
            </a:r>
          </a:p>
        </p:txBody>
      </p:sp>
    </p:spTree>
    <p:extLst>
      <p:ext uri="{BB962C8B-B14F-4D97-AF65-F5344CB8AC3E}">
        <p14:creationId xmlns:p14="http://schemas.microsoft.com/office/powerpoint/2010/main" val="42470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61E3B-91C1-7749-934B-CA457E6BA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068839"/>
            <a:ext cx="6815669" cy="1515533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82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{39AE8886-5118-6045-A438-30BAB064F9ED}tf10001064</Template>
  <TotalTime>98</TotalTime>
  <Words>373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Specijalne ceremonije i Samarićanski brak</vt:lpstr>
      <vt:lpstr>Leviratski brak i halica</vt:lpstr>
      <vt:lpstr>Halica</vt:lpstr>
      <vt:lpstr>Zastupanje</vt:lpstr>
      <vt:lpstr>Uslovni brak</vt:lpstr>
      <vt:lpstr>Brak gluovnemih i umno poremećenih osoba</vt:lpstr>
      <vt:lpstr>Samarićanski brak</vt:lpstr>
      <vt:lpstr>Samarićanski brak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Specijalne ceremonije i Samarićanski brak</dc:title>
  <dc:creator>Microsoft Office User</dc:creator>
  <cp:lastModifiedBy>Raka Levi</cp:lastModifiedBy>
  <cp:revision>9</cp:revision>
  <dcterms:created xsi:type="dcterms:W3CDTF">2020-12-15T21:32:13Z</dcterms:created>
  <dcterms:modified xsi:type="dcterms:W3CDTF">2020-12-17T20:30:14Z</dcterms:modified>
</cp:coreProperties>
</file>