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Zabranjeni</a:t>
            </a:r>
            <a:r>
              <a:rPr lang="en-US" dirty="0" smtClean="0"/>
              <a:t> </a:t>
            </a:r>
            <a:r>
              <a:rPr lang="en-US" dirty="0" err="1" smtClean="0"/>
              <a:t>brakovi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96" y="3248591"/>
            <a:ext cx="2806472" cy="2806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96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Razvedena</a:t>
            </a:r>
            <a:r>
              <a:rPr lang="en-US" dirty="0" smtClean="0"/>
              <a:t> </a:t>
            </a:r>
            <a:r>
              <a:rPr lang="en-US" dirty="0" err="1" smtClean="0"/>
              <a:t>žena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Koen ne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oženi</a:t>
            </a:r>
            <a:r>
              <a:rPr lang="en-US" dirty="0"/>
              <a:t> </a:t>
            </a:r>
            <a:r>
              <a:rPr lang="en-US" dirty="0" err="1"/>
              <a:t>razvedenu</a:t>
            </a:r>
            <a:r>
              <a:rPr lang="en-US" dirty="0"/>
              <a:t> </a:t>
            </a:r>
            <a:r>
              <a:rPr lang="en-US" dirty="0" err="1"/>
              <a:t>ženu</a:t>
            </a:r>
            <a:r>
              <a:rPr lang="en-US" dirty="0"/>
              <a:t>, </a:t>
            </a:r>
            <a:r>
              <a:rPr lang="en-US" dirty="0" smtClean="0"/>
              <a:t>zona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/>
              <a:t>halala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err="1" smtClean="0"/>
              <a:t>Razvedena</a:t>
            </a:r>
            <a:r>
              <a:rPr lang="en-US" dirty="0" smtClean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zabranjenaza</a:t>
            </a:r>
            <a:r>
              <a:rPr lang="en-US" dirty="0"/>
              <a:t> </a:t>
            </a:r>
            <a:r>
              <a:rPr lang="en-US" dirty="0" err="1"/>
              <a:t>Koenačak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u </a:t>
            </a:r>
            <a:r>
              <a:rPr lang="en-US" dirty="0" err="1"/>
              <a:t>međuvremenu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udala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tom </a:t>
            </a:r>
            <a:r>
              <a:rPr lang="en-US" dirty="0" err="1"/>
              <a:t>braku</a:t>
            </a:r>
            <a:r>
              <a:rPr lang="en-US" dirty="0"/>
              <a:t>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udovica</a:t>
            </a:r>
            <a:r>
              <a:rPr lang="en-US" dirty="0" smtClean="0"/>
              <a:t>.</a:t>
            </a:r>
          </a:p>
          <a:p>
            <a:r>
              <a:rPr lang="en-US" dirty="0"/>
              <a:t>Koen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da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oženi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bivšuženu</a:t>
            </a:r>
            <a:r>
              <a:rPr lang="en-US" dirty="0" smtClean="0"/>
              <a:t>.</a:t>
            </a:r>
          </a:p>
          <a:p>
            <a:r>
              <a:rPr lang="en-US" dirty="0" smtClean="0"/>
              <a:t>Zona-</a:t>
            </a:r>
            <a:r>
              <a:rPr lang="en-US" dirty="0" err="1" smtClean="0"/>
              <a:t>žena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imala</a:t>
            </a:r>
            <a:r>
              <a:rPr lang="en-US" dirty="0" smtClean="0"/>
              <a:t> </a:t>
            </a:r>
            <a:r>
              <a:rPr lang="en-US" dirty="0" err="1" smtClean="0"/>
              <a:t>vanbračne</a:t>
            </a:r>
            <a:r>
              <a:rPr lang="en-US" dirty="0" smtClean="0"/>
              <a:t> </a:t>
            </a:r>
            <a:r>
              <a:rPr lang="en-US" dirty="0" err="1" smtClean="0"/>
              <a:t>odnose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žena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jevrejka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rođenju</a:t>
            </a:r>
            <a:endParaRPr lang="en-US" dirty="0" smtClean="0"/>
          </a:p>
          <a:p>
            <a:r>
              <a:rPr lang="en-US" dirty="0" err="1" smtClean="0"/>
              <a:t>Halala</a:t>
            </a:r>
            <a:r>
              <a:rPr lang="en-US" dirty="0" smtClean="0"/>
              <a:t>- </a:t>
            </a:r>
            <a:r>
              <a:rPr lang="en-US" dirty="0" err="1" smtClean="0"/>
              <a:t>žena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zona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koenom</a:t>
            </a:r>
            <a:endParaRPr lang="en-US" dirty="0" smtClean="0"/>
          </a:p>
          <a:p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raspuštenicom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udovicom</a:t>
            </a:r>
            <a:r>
              <a:rPr lang="en-US" dirty="0"/>
              <a:t> je </a:t>
            </a:r>
            <a:r>
              <a:rPr lang="en-US" dirty="0" err="1"/>
              <a:t>zabranjen</a:t>
            </a:r>
            <a:r>
              <a:rPr lang="en-US" dirty="0"/>
              <a:t> u </a:t>
            </a:r>
            <a:r>
              <a:rPr lang="en-US" dirty="0" err="1"/>
              <a:t>periodu</a:t>
            </a:r>
            <a:r>
              <a:rPr lang="en-US" dirty="0"/>
              <a:t> od 90 </a:t>
            </a:r>
            <a:r>
              <a:rPr lang="en-US" dirty="0" err="1"/>
              <a:t>dana</a:t>
            </a:r>
            <a:r>
              <a:rPr lang="en-US" dirty="0"/>
              <a:t> od </a:t>
            </a:r>
            <a:r>
              <a:rPr lang="en-US" dirty="0" err="1"/>
              <a:t>trenutka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stekla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status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39" y="775607"/>
            <a:ext cx="2951390" cy="196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269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Monogamija</a:t>
            </a:r>
            <a:r>
              <a:rPr lang="en-US" dirty="0" smtClean="0"/>
              <a:t>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poligamije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Biblija</a:t>
            </a:r>
            <a:r>
              <a:rPr lang="en-US" dirty="0" smtClean="0"/>
              <a:t> ne </a:t>
            </a:r>
            <a:r>
              <a:rPr lang="en-US" dirty="0" err="1" smtClean="0"/>
              <a:t>ograničava</a:t>
            </a:r>
            <a:r>
              <a:rPr lang="en-US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muškarca</a:t>
            </a:r>
            <a:r>
              <a:rPr lang="en-US" dirty="0" smtClean="0"/>
              <a:t> da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od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žene</a:t>
            </a:r>
            <a:r>
              <a:rPr lang="en-US" dirty="0" smtClean="0"/>
              <a:t>, </a:t>
            </a:r>
            <a:r>
              <a:rPr lang="pl-PL" dirty="0"/>
              <a:t>u praksi, monogamija je bila mnogo češća nego u literaturi. </a:t>
            </a:r>
            <a:endParaRPr lang="en-US" dirty="0" smtClean="0"/>
          </a:p>
          <a:p>
            <a:r>
              <a:rPr lang="en-US" dirty="0" err="1" smtClean="0"/>
              <a:t>Brak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metafora</a:t>
            </a:r>
            <a:r>
              <a:rPr lang="en-US" dirty="0" smtClean="0"/>
              <a:t> </a:t>
            </a:r>
            <a:r>
              <a:rPr lang="en-US" dirty="0" err="1" smtClean="0"/>
              <a:t>Božije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Israelom</a:t>
            </a:r>
            <a:endParaRPr lang="en-US" dirty="0" smtClean="0"/>
          </a:p>
          <a:p>
            <a:r>
              <a:rPr lang="en-US" dirty="0" err="1" smtClean="0"/>
              <a:t>Amora</a:t>
            </a:r>
            <a:r>
              <a:rPr lang="en-US" dirty="0"/>
              <a:t> </a:t>
            </a:r>
            <a:r>
              <a:rPr lang="en-US" dirty="0" err="1" smtClean="0"/>
              <a:t>Rava</a:t>
            </a:r>
            <a:r>
              <a:rPr lang="en-US" dirty="0" smtClean="0"/>
              <a:t> </a:t>
            </a:r>
            <a:r>
              <a:rPr lang="en-US" dirty="0" err="1" smtClean="0"/>
              <a:t>kaže</a:t>
            </a:r>
            <a:r>
              <a:rPr lang="en-US" dirty="0" smtClean="0"/>
              <a:t>: „</a:t>
            </a:r>
            <a:r>
              <a:rPr lang="en-US" dirty="0" err="1" smtClean="0"/>
              <a:t>čovek</a:t>
            </a:r>
            <a:r>
              <a:rPr lang="en-US" dirty="0" smtClean="0"/>
              <a:t>  </a:t>
            </a:r>
            <a:r>
              <a:rPr lang="en-US" dirty="0" err="1" smtClean="0"/>
              <a:t>može</a:t>
            </a:r>
            <a:r>
              <a:rPr lang="en-US" dirty="0" smtClean="0"/>
              <a:t> da </a:t>
            </a:r>
            <a:r>
              <a:rPr lang="en-US" dirty="0" err="1" smtClean="0"/>
              <a:t>oženi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žena</a:t>
            </a:r>
            <a:r>
              <a:rPr lang="en-US" dirty="0" smtClean="0"/>
              <a:t> pod </a:t>
            </a:r>
            <a:r>
              <a:rPr lang="en-US" dirty="0" err="1" smtClean="0"/>
              <a:t>uslovom</a:t>
            </a:r>
            <a:r>
              <a:rPr lang="en-US" dirty="0" smtClean="0"/>
              <a:t> da </a:t>
            </a:r>
            <a:r>
              <a:rPr lang="en-US" dirty="0" err="1" smtClean="0"/>
              <a:t>može</a:t>
            </a:r>
            <a:r>
              <a:rPr lang="en-US" dirty="0" smtClean="0"/>
              <a:t> da se </a:t>
            </a:r>
            <a:r>
              <a:rPr lang="en-US" dirty="0" err="1" smtClean="0"/>
              <a:t>stara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njima</a:t>
            </a:r>
            <a:r>
              <a:rPr lang="en-US" dirty="0"/>
              <a:t>.“ </a:t>
            </a:r>
            <a:endParaRPr lang="en-US" dirty="0"/>
          </a:p>
          <a:p>
            <a:r>
              <a:rPr lang="en-US" dirty="0" err="1" smtClean="0"/>
              <a:t>Poligamiju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praktikovali</a:t>
            </a:r>
            <a:r>
              <a:rPr lang="en-US" dirty="0" smtClean="0"/>
              <a:t> </a:t>
            </a:r>
            <a:r>
              <a:rPr lang="en-US" dirty="0" err="1" smtClean="0"/>
              <a:t>severnoafrički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španski</a:t>
            </a:r>
            <a:r>
              <a:rPr lang="en-US" dirty="0" smtClean="0"/>
              <a:t> </a:t>
            </a:r>
            <a:r>
              <a:rPr lang="en-US" dirty="0" err="1" smtClean="0"/>
              <a:t>jevreji</a:t>
            </a:r>
            <a:endParaRPr lang="en-US" dirty="0" smtClean="0"/>
          </a:p>
          <a:p>
            <a:r>
              <a:rPr lang="en-US" dirty="0" err="1" smtClean="0"/>
              <a:t>Sada</a:t>
            </a:r>
            <a:r>
              <a:rPr lang="en-US" dirty="0" smtClean="0"/>
              <a:t> je </a:t>
            </a:r>
            <a:r>
              <a:rPr lang="en-US" dirty="0" err="1" smtClean="0"/>
              <a:t>poligamija</a:t>
            </a:r>
            <a:r>
              <a:rPr lang="en-US" dirty="0" smtClean="0"/>
              <a:t> </a:t>
            </a:r>
            <a:r>
              <a:rPr lang="en-US" dirty="0" err="1" smtClean="0"/>
              <a:t>zabranjena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4384149"/>
            <a:ext cx="2654754" cy="14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0" y="982132"/>
            <a:ext cx="9563708" cy="4781854"/>
          </a:xfrm>
        </p:spPr>
      </p:pic>
    </p:spTree>
    <p:extLst>
      <p:ext uri="{BB962C8B-B14F-4D97-AF65-F5344CB8AC3E}">
        <p14:creationId xmlns:p14="http://schemas.microsoft.com/office/powerpoint/2010/main" val="17056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Zabrana</a:t>
            </a:r>
            <a:r>
              <a:rPr lang="en-US" dirty="0" smtClean="0"/>
              <a:t> </a:t>
            </a:r>
            <a:r>
              <a:rPr lang="en-US" dirty="0" err="1" smtClean="0"/>
              <a:t>poligamije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Rabin </a:t>
            </a:r>
            <a:r>
              <a:rPr lang="en-US" dirty="0" err="1"/>
              <a:t>Geršomu</a:t>
            </a:r>
            <a:r>
              <a:rPr lang="en-US" dirty="0"/>
              <a:t> Ben Judi (960-1028)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sud</a:t>
            </a:r>
            <a:r>
              <a:rPr lang="en-US" dirty="0" smtClean="0"/>
              <a:t> </a:t>
            </a:r>
            <a:r>
              <a:rPr lang="en-US" dirty="0" err="1" smtClean="0"/>
              <a:t>donose</a:t>
            </a:r>
            <a:r>
              <a:rPr lang="en-US" dirty="0" smtClean="0"/>
              <a:t> </a:t>
            </a:r>
            <a:r>
              <a:rPr lang="en-US" dirty="0" err="1" smtClean="0"/>
              <a:t>propis</a:t>
            </a:r>
            <a:r>
              <a:rPr lang="en-US" dirty="0" smtClean="0"/>
              <a:t>,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zabranjuje</a:t>
            </a:r>
            <a:r>
              <a:rPr lang="en-US" dirty="0"/>
              <a:t> </a:t>
            </a:r>
            <a:r>
              <a:rPr lang="en-US" dirty="0" err="1"/>
              <a:t>muškarcu</a:t>
            </a:r>
            <a:r>
              <a:rPr lang="en-US" dirty="0"/>
              <a:t> da </a:t>
            </a:r>
            <a:r>
              <a:rPr lang="en-US" dirty="0" err="1"/>
              <a:t>oženi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ženu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ne </a:t>
            </a:r>
            <a:r>
              <a:rPr lang="en-US" dirty="0" err="1"/>
              <a:t>dobije</a:t>
            </a:r>
            <a:r>
              <a:rPr lang="en-US" dirty="0"/>
              <a:t> </a:t>
            </a:r>
            <a:r>
              <a:rPr lang="en-US" dirty="0" err="1"/>
              <a:t>posebnu</a:t>
            </a:r>
            <a:r>
              <a:rPr lang="en-US" dirty="0"/>
              <a:t> </a:t>
            </a:r>
            <a:r>
              <a:rPr lang="en-US" dirty="0" err="1"/>
              <a:t>dozvolu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izuzetnih</a:t>
            </a:r>
            <a:r>
              <a:rPr lang="en-US" dirty="0"/>
              <a:t> </a:t>
            </a:r>
            <a:r>
              <a:rPr lang="en-US" dirty="0" err="1" smtClean="0"/>
              <a:t>razloga</a:t>
            </a:r>
            <a:r>
              <a:rPr lang="en-US" dirty="0" smtClean="0"/>
              <a:t>- </a:t>
            </a:r>
            <a:r>
              <a:rPr lang="en-US" dirty="0" err="1" smtClean="0"/>
              <a:t>herem</a:t>
            </a:r>
            <a:r>
              <a:rPr lang="en-US" dirty="0" smtClean="0"/>
              <a:t> de-</a:t>
            </a:r>
            <a:r>
              <a:rPr lang="en-US" dirty="0" err="1" smtClean="0"/>
              <a:t>Rabbenu</a:t>
            </a:r>
            <a:r>
              <a:rPr lang="en-US" dirty="0" smtClean="0"/>
              <a:t> Gershom</a:t>
            </a:r>
          </a:p>
          <a:p>
            <a:r>
              <a:rPr lang="en-US" dirty="0" err="1" smtClean="0"/>
              <a:t>Prihvatili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obavezujući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Aškenaza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Sefardi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Orijentu</a:t>
            </a:r>
            <a:r>
              <a:rPr lang="en-US" dirty="0" smtClean="0"/>
              <a:t>.</a:t>
            </a:r>
          </a:p>
          <a:p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zabrane</a:t>
            </a:r>
            <a:r>
              <a:rPr lang="en-US" dirty="0"/>
              <a:t> </a:t>
            </a:r>
            <a:r>
              <a:rPr lang="en-US" dirty="0" err="1"/>
              <a:t>poligamije</a:t>
            </a:r>
            <a:r>
              <a:rPr lang="en-US" dirty="0"/>
              <a:t> je da se </a:t>
            </a:r>
            <a:r>
              <a:rPr lang="en-US" dirty="0" err="1"/>
              <a:t>spreči</a:t>
            </a:r>
            <a:r>
              <a:rPr lang="en-US" dirty="0"/>
              <a:t> da </a:t>
            </a:r>
            <a:r>
              <a:rPr lang="en-US" dirty="0" err="1"/>
              <a:t>muškarac</a:t>
            </a:r>
            <a:r>
              <a:rPr lang="en-US" dirty="0"/>
              <a:t> </a:t>
            </a:r>
            <a:r>
              <a:rPr lang="en-US" dirty="0" err="1"/>
              <a:t>oženi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ženu</a:t>
            </a:r>
            <a:r>
              <a:rPr lang="en-US" dirty="0"/>
              <a:t> </a:t>
            </a:r>
            <a:r>
              <a:rPr lang="en-US" dirty="0" err="1"/>
              <a:t>dokle</a:t>
            </a:r>
            <a:r>
              <a:rPr lang="en-US" dirty="0"/>
              <a:t> god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zakonsko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smtClean="0"/>
              <a:t>da se </a:t>
            </a:r>
            <a:r>
              <a:rPr lang="en-US" dirty="0" err="1" smtClean="0"/>
              <a:t>razvede</a:t>
            </a:r>
            <a:r>
              <a:rPr lang="en-US" dirty="0" smtClean="0"/>
              <a:t> od </a:t>
            </a:r>
            <a:r>
              <a:rPr lang="en-US" dirty="0" err="1" smtClean="0"/>
              <a:t>prve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51" y="1593547"/>
            <a:ext cx="9601196" cy="393367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smatra</a:t>
            </a:r>
            <a:r>
              <a:rPr lang="en-US" dirty="0" smtClean="0"/>
              <a:t> da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brakovi</a:t>
            </a:r>
            <a:r>
              <a:rPr lang="en-US" dirty="0" smtClean="0"/>
              <a:t> </a:t>
            </a:r>
            <a:r>
              <a:rPr lang="en-US" dirty="0" err="1" smtClean="0"/>
              <a:t>predodređeni</a:t>
            </a:r>
            <a:r>
              <a:rPr lang="en-US" dirty="0" smtClean="0"/>
              <a:t> </a:t>
            </a:r>
            <a:r>
              <a:rPr lang="en-US" dirty="0" err="1" smtClean="0"/>
              <a:t>sudbinom</a:t>
            </a:r>
            <a:r>
              <a:rPr lang="en-US" dirty="0" smtClean="0"/>
              <a:t>, </a:t>
            </a:r>
            <a:r>
              <a:rPr lang="en-US" dirty="0" err="1" smtClean="0"/>
              <a:t>pažljivo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birati</a:t>
            </a:r>
            <a:r>
              <a:rPr lang="en-US" dirty="0" smtClean="0"/>
              <a:t> </a:t>
            </a:r>
            <a:r>
              <a:rPr lang="en-US" dirty="0" err="1" smtClean="0"/>
              <a:t>partnera</a:t>
            </a:r>
            <a:endParaRPr lang="en-US" dirty="0" smtClean="0"/>
          </a:p>
          <a:p>
            <a:r>
              <a:rPr lang="en-US" dirty="0"/>
              <a:t>„</a:t>
            </a:r>
            <a:r>
              <a:rPr lang="en-US" dirty="0" err="1"/>
              <a:t>Ženu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vrlinama</a:t>
            </a:r>
            <a:r>
              <a:rPr lang="en-US" dirty="0"/>
              <a:t>,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naći</a:t>
            </a:r>
            <a:r>
              <a:rPr lang="en-US" dirty="0"/>
              <a:t>?... </a:t>
            </a:r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rastu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kažu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da je </a:t>
            </a:r>
            <a:r>
              <a:rPr lang="en-US" dirty="0" err="1"/>
              <a:t>blagoslovena</a:t>
            </a:r>
            <a:r>
              <a:rPr lang="en-US" dirty="0"/>
              <a:t>. I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muž</a:t>
            </a:r>
            <a:r>
              <a:rPr lang="en-US" dirty="0"/>
              <a:t> je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hvali</a:t>
            </a:r>
            <a:r>
              <a:rPr lang="en-US" dirty="0"/>
              <a:t>: ’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ćerke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valjane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aliti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nadmašila</a:t>
            </a:r>
            <a:r>
              <a:rPr lang="en-US" dirty="0"/>
              <a:t>.’ </a:t>
            </a:r>
            <a:r>
              <a:rPr lang="en-US" dirty="0" err="1"/>
              <a:t>Gracioznost</a:t>
            </a:r>
            <a:r>
              <a:rPr lang="en-US" dirty="0"/>
              <a:t> je </a:t>
            </a:r>
            <a:r>
              <a:rPr lang="en-US" dirty="0" err="1"/>
              <a:t>varljiva</a:t>
            </a:r>
            <a:r>
              <a:rPr lang="en-US" dirty="0"/>
              <a:t> a </a:t>
            </a:r>
            <a:r>
              <a:rPr lang="en-US" dirty="0" err="1"/>
              <a:t>lepota</a:t>
            </a:r>
            <a:r>
              <a:rPr lang="en-US" dirty="0"/>
              <a:t> </a:t>
            </a:r>
            <a:r>
              <a:rPr lang="en-US" dirty="0" err="1"/>
              <a:t>tašta</a:t>
            </a:r>
            <a:r>
              <a:rPr lang="en-US" dirty="0"/>
              <a:t>;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boji</a:t>
            </a:r>
            <a:r>
              <a:rPr lang="en-US" dirty="0"/>
              <a:t> </a:t>
            </a:r>
            <a:r>
              <a:rPr lang="en-US" dirty="0" err="1"/>
              <a:t>Gospoda</a:t>
            </a:r>
            <a:r>
              <a:rPr lang="en-US" dirty="0"/>
              <a:t>, </a:t>
            </a:r>
            <a:r>
              <a:rPr lang="en-US" dirty="0" err="1"/>
              <a:t>dostojna</a:t>
            </a:r>
            <a:r>
              <a:rPr lang="en-US" dirty="0"/>
              <a:t> je </a:t>
            </a:r>
            <a:r>
              <a:rPr lang="en-US" dirty="0" err="1"/>
              <a:t>hvale</a:t>
            </a:r>
            <a:r>
              <a:rPr lang="en-US" dirty="0" smtClean="0"/>
              <a:t>.“</a:t>
            </a:r>
          </a:p>
          <a:p>
            <a:r>
              <a:rPr lang="en-US" dirty="0" err="1" smtClean="0"/>
              <a:t>Najvažniji</a:t>
            </a:r>
            <a:r>
              <a:rPr lang="en-US" dirty="0" smtClean="0"/>
              <a:t> </a:t>
            </a:r>
            <a:r>
              <a:rPr lang="en-US" dirty="0" err="1" smtClean="0"/>
              <a:t>kriterijum</a:t>
            </a:r>
            <a:r>
              <a:rPr lang="en-US" dirty="0" smtClean="0"/>
              <a:t> </a:t>
            </a:r>
            <a:r>
              <a:rPr lang="en-US" dirty="0" err="1" smtClean="0"/>
              <a:t>provera</a:t>
            </a:r>
            <a:r>
              <a:rPr lang="en-US" dirty="0" smtClean="0"/>
              <a:t> </a:t>
            </a:r>
            <a:r>
              <a:rPr lang="en-US" dirty="0" err="1"/>
              <a:t>porodice</a:t>
            </a:r>
            <a:r>
              <a:rPr lang="en-US" dirty="0"/>
              <a:t> </a:t>
            </a:r>
            <a:r>
              <a:rPr lang="en-US" dirty="0" err="1"/>
              <a:t>buduće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„</a:t>
            </a:r>
            <a:r>
              <a:rPr lang="en-US" dirty="0" err="1"/>
              <a:t>Otvori</a:t>
            </a:r>
            <a:r>
              <a:rPr lang="en-US" dirty="0"/>
              <a:t> dobro </a:t>
            </a:r>
            <a:r>
              <a:rPr lang="en-US" dirty="0" err="1"/>
              <a:t>oči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biraš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. Ne </a:t>
            </a:r>
            <a:r>
              <a:rPr lang="en-US" dirty="0" err="1"/>
              <a:t>zadržavaj</a:t>
            </a:r>
            <a:r>
              <a:rPr lang="en-US" dirty="0"/>
              <a:t> </a:t>
            </a:r>
            <a:r>
              <a:rPr lang="en-US" dirty="0" err="1"/>
              <a:t>pogled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lepoti</a:t>
            </a:r>
            <a:r>
              <a:rPr lang="en-US" dirty="0"/>
              <a:t>;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pogled</a:t>
            </a:r>
            <a:r>
              <a:rPr lang="en-US" dirty="0"/>
              <a:t> </a:t>
            </a:r>
            <a:r>
              <a:rPr lang="en-US" dirty="0" err="1"/>
              <a:t>fokusiraj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porodicu</a:t>
            </a:r>
            <a:r>
              <a:rPr lang="en-US" dirty="0" smtClean="0"/>
              <a:t>.“ </a:t>
            </a:r>
            <a:r>
              <a:rPr lang="en-US" dirty="0" err="1" smtClean="0"/>
              <a:t>saveti</a:t>
            </a:r>
            <a:r>
              <a:rPr lang="en-US" dirty="0" smtClean="0"/>
              <a:t> </a:t>
            </a:r>
            <a:r>
              <a:rPr lang="en-US" dirty="0" err="1" smtClean="0"/>
              <a:t>mladiću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mišni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3" y="818846"/>
            <a:ext cx="9952275" cy="4643061"/>
          </a:xfrm>
        </p:spPr>
      </p:pic>
    </p:spTree>
    <p:extLst>
      <p:ext uri="{BB962C8B-B14F-4D97-AF65-F5344CB8AC3E}">
        <p14:creationId xmlns:p14="http://schemas.microsoft.com/office/powerpoint/2010/main" val="412726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Svešteničke</a:t>
            </a:r>
            <a:r>
              <a:rPr lang="en-US" dirty="0" smtClean="0"/>
              <a:t> </a:t>
            </a:r>
            <a:r>
              <a:rPr lang="en-US" dirty="0" err="1" smtClean="0"/>
              <a:t>porodice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Uništenja</a:t>
            </a:r>
            <a:r>
              <a:rPr lang="en-US" dirty="0" smtClean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hrama</a:t>
            </a:r>
            <a:r>
              <a:rPr lang="en-US" dirty="0"/>
              <a:t> 70.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ere </a:t>
            </a:r>
            <a:r>
              <a:rPr lang="en-US" dirty="0" err="1"/>
              <a:t>celokupne</a:t>
            </a:r>
            <a:r>
              <a:rPr lang="en-US" dirty="0"/>
              <a:t> </a:t>
            </a:r>
            <a:r>
              <a:rPr lang="en-US" dirty="0" err="1"/>
              <a:t>genealoške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sveštenika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čuvale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u </a:t>
            </a:r>
            <a:r>
              <a:rPr lang="en-US" dirty="0" err="1"/>
              <a:t>svešteničkim</a:t>
            </a:r>
            <a:r>
              <a:rPr lang="en-US" dirty="0"/>
              <a:t> </a:t>
            </a:r>
            <a:r>
              <a:rPr lang="en-US" dirty="0" err="1"/>
              <a:t>porodicama</a:t>
            </a:r>
            <a:r>
              <a:rPr lang="en-US" dirty="0"/>
              <a:t> </a:t>
            </a:r>
            <a:r>
              <a:rPr lang="en-US" dirty="0" err="1"/>
              <a:t>insistiralo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čistoj</a:t>
            </a:r>
            <a:r>
              <a:rPr lang="en-US" dirty="0"/>
              <a:t> </a:t>
            </a:r>
            <a:r>
              <a:rPr lang="en-US" dirty="0" err="1"/>
              <a:t>genealogiji</a:t>
            </a:r>
            <a:r>
              <a:rPr lang="en-US" dirty="0"/>
              <a:t> bez </a:t>
            </a:r>
            <a:r>
              <a:rPr lang="en-US" dirty="0" err="1"/>
              <a:t>primesa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Ceremonija</a:t>
            </a:r>
            <a:r>
              <a:rPr lang="en-US" dirty="0" smtClean="0"/>
              <a:t> </a:t>
            </a:r>
            <a:r>
              <a:rPr lang="en-US" dirty="0" err="1" smtClean="0"/>
              <a:t>kezaza</a:t>
            </a:r>
            <a:endParaRPr lang="en-US" dirty="0" smtClean="0"/>
          </a:p>
          <a:p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braće</a:t>
            </a:r>
            <a:r>
              <a:rPr lang="en-US" dirty="0"/>
              <a:t> </a:t>
            </a:r>
            <a:r>
              <a:rPr lang="en-US" dirty="0" err="1"/>
              <a:t>oženio</a:t>
            </a:r>
            <a:r>
              <a:rPr lang="en-US" dirty="0"/>
              <a:t> </a:t>
            </a:r>
            <a:r>
              <a:rPr lang="en-US" dirty="0" err="1"/>
              <a:t>ženom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mu ne </a:t>
            </a:r>
            <a:r>
              <a:rPr lang="en-US" dirty="0" err="1"/>
              <a:t>odgovara</a:t>
            </a:r>
            <a:r>
              <a:rPr lang="en-US" dirty="0"/>
              <a:t>,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</a:t>
            </a:r>
            <a:r>
              <a:rPr lang="en-US" dirty="0" err="1"/>
              <a:t>donesu</a:t>
            </a:r>
            <a:r>
              <a:rPr lang="en-US" dirty="0"/>
              <a:t> </a:t>
            </a:r>
            <a:r>
              <a:rPr lang="en-US" dirty="0" err="1"/>
              <a:t>bure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voća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polome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gradskom</a:t>
            </a:r>
            <a:r>
              <a:rPr lang="en-US" dirty="0"/>
              <a:t> </a:t>
            </a:r>
            <a:r>
              <a:rPr lang="en-US" dirty="0" err="1"/>
              <a:t>trgu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izgovaraju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: ’o </a:t>
            </a:r>
            <a:r>
              <a:rPr lang="en-US" dirty="0" err="1"/>
              <a:t>braćo</a:t>
            </a:r>
            <a:r>
              <a:rPr lang="en-US" dirty="0"/>
              <a:t> </a:t>
            </a:r>
            <a:r>
              <a:rPr lang="en-US" dirty="0" err="1"/>
              <a:t>naša</a:t>
            </a:r>
            <a:r>
              <a:rPr lang="en-US" dirty="0"/>
              <a:t>, u </a:t>
            </a:r>
            <a:r>
              <a:rPr lang="en-US" dirty="0" err="1"/>
              <a:t>domu</a:t>
            </a:r>
            <a:r>
              <a:rPr lang="en-US" dirty="0"/>
              <a:t> </a:t>
            </a:r>
            <a:r>
              <a:rPr lang="en-US" dirty="0" err="1"/>
              <a:t>Izraela,čujte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počujte</a:t>
            </a:r>
            <a:r>
              <a:rPr lang="en-US" dirty="0"/>
              <a:t>, </a:t>
            </a:r>
            <a:r>
              <a:rPr lang="en-US" dirty="0" err="1"/>
              <a:t>naš</a:t>
            </a:r>
            <a:r>
              <a:rPr lang="en-US" dirty="0"/>
              <a:t> brat,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, </a:t>
            </a:r>
            <a:r>
              <a:rPr lang="en-US" dirty="0" err="1"/>
              <a:t>oženio</a:t>
            </a:r>
            <a:r>
              <a:rPr lang="en-US" dirty="0"/>
              <a:t> je </a:t>
            </a:r>
            <a:r>
              <a:rPr lang="en-US" dirty="0" err="1"/>
              <a:t>nepodesnu</a:t>
            </a:r>
            <a:r>
              <a:rPr lang="en-US" dirty="0"/>
              <a:t> </a:t>
            </a:r>
            <a:r>
              <a:rPr lang="en-US" dirty="0" err="1"/>
              <a:t>ženu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 se </a:t>
            </a:r>
            <a:r>
              <a:rPr lang="en-US" dirty="0" err="1"/>
              <a:t>plašimo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seme</a:t>
            </a:r>
            <a:r>
              <a:rPr lang="en-US" dirty="0"/>
              <a:t> </a:t>
            </a:r>
            <a:r>
              <a:rPr lang="en-US" dirty="0" err="1"/>
              <a:t>pomešatisanašim</a:t>
            </a:r>
            <a:r>
              <a:rPr lang="en-US" dirty="0"/>
              <a:t>. </a:t>
            </a:r>
            <a:r>
              <a:rPr lang="en-US" dirty="0" err="1"/>
              <a:t>Priđite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primite</a:t>
            </a:r>
            <a:r>
              <a:rPr lang="en-US" dirty="0"/>
              <a:t> k </a:t>
            </a:r>
            <a:r>
              <a:rPr lang="en-US" dirty="0" err="1"/>
              <a:t>znaju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vi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potomci</a:t>
            </a:r>
            <a:r>
              <a:rPr lang="en-US" dirty="0"/>
              <a:t> (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/>
              <a:t>), da se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seme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pomešati</a:t>
            </a:r>
            <a:r>
              <a:rPr lang="en-US" dirty="0"/>
              <a:t> s </a:t>
            </a:r>
            <a:r>
              <a:rPr lang="en-US" dirty="0" err="1"/>
              <a:t>našim</a:t>
            </a:r>
            <a:r>
              <a:rPr lang="en-US" dirty="0"/>
              <a:t>.“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6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3" y="703647"/>
            <a:ext cx="3559955" cy="5391777"/>
          </a:xfrm>
        </p:spPr>
      </p:pic>
      <p:sp>
        <p:nvSpPr>
          <p:cNvPr id="5" name="TextBox 4"/>
          <p:cNvSpPr txBox="1"/>
          <p:nvPr/>
        </p:nvSpPr>
        <p:spPr>
          <a:xfrm>
            <a:off x="985157" y="5820159"/>
            <a:ext cx="206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Drugi</a:t>
            </a:r>
            <a:r>
              <a:rPr lang="en-US" dirty="0" smtClean="0"/>
              <a:t>  </a:t>
            </a:r>
            <a:r>
              <a:rPr lang="en-US" dirty="0" err="1" smtClean="0"/>
              <a:t>hram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8" y="703647"/>
            <a:ext cx="4144734" cy="53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4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Zabranjeni</a:t>
            </a:r>
            <a:r>
              <a:rPr lang="en-US" dirty="0" smtClean="0"/>
              <a:t> </a:t>
            </a:r>
            <a:r>
              <a:rPr lang="en-US" dirty="0" err="1" smtClean="0"/>
              <a:t>brakovi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pl-PL" dirty="0" smtClean="0"/>
              <a:t>iblijski </a:t>
            </a:r>
            <a:r>
              <a:rPr lang="pl-PL" dirty="0"/>
              <a:t>i rabinski zakoni jasno definišu veze koje su zabranjene</a:t>
            </a:r>
            <a:r>
              <a:rPr lang="pl-PL" dirty="0" smtClean="0"/>
              <a:t>.</a:t>
            </a:r>
            <a:endParaRPr lang="en-US" dirty="0" smtClean="0"/>
          </a:p>
          <a:p>
            <a:r>
              <a:rPr lang="en-US" dirty="0" err="1"/>
              <a:t>Č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sklopljen</a:t>
            </a:r>
            <a:r>
              <a:rPr lang="en-US" dirty="0"/>
              <a:t> </a:t>
            </a:r>
            <a:r>
              <a:rPr lang="en-US" dirty="0" err="1"/>
              <a:t>propisnom</a:t>
            </a:r>
            <a:r>
              <a:rPr lang="en-US" dirty="0"/>
              <a:t> </a:t>
            </a:r>
            <a:r>
              <a:rPr lang="en-US" dirty="0" err="1"/>
              <a:t>ceremonijom</a:t>
            </a:r>
            <a:r>
              <a:rPr lang="en-US" dirty="0" smtClean="0"/>
              <a:t>, status </a:t>
            </a:r>
            <a:r>
              <a:rPr lang="en-US" dirty="0" err="1" smtClean="0"/>
              <a:t>braka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stvoren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partnera</a:t>
            </a:r>
            <a:r>
              <a:rPr lang="en-US" dirty="0" smtClean="0"/>
              <a:t> je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da </a:t>
            </a:r>
            <a:r>
              <a:rPr lang="en-US" dirty="0" err="1" smtClean="0"/>
              <a:t>ceremonija</a:t>
            </a:r>
            <a:r>
              <a:rPr lang="en-US" dirty="0" smtClean="0"/>
              <a:t> </a:t>
            </a:r>
            <a:r>
              <a:rPr lang="en-US" dirty="0" err="1" smtClean="0"/>
              <a:t>venčanja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održana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6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Judaizam</a:t>
            </a:r>
            <a:r>
              <a:rPr lang="en-US" dirty="0"/>
              <a:t> </a:t>
            </a:r>
            <a:r>
              <a:rPr lang="en-US" dirty="0" err="1"/>
              <a:t>apsolutno</a:t>
            </a:r>
            <a:r>
              <a:rPr lang="en-US" dirty="0"/>
              <a:t> </a:t>
            </a:r>
            <a:r>
              <a:rPr lang="en-US" dirty="0" err="1"/>
              <a:t>zabranjuje</a:t>
            </a:r>
            <a:r>
              <a:rPr lang="en-US" dirty="0"/>
              <a:t> incest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Stepeni</a:t>
            </a:r>
            <a:r>
              <a:rPr lang="en-US" dirty="0" smtClean="0"/>
              <a:t> </a:t>
            </a:r>
            <a:r>
              <a:rPr lang="en-US" dirty="0" err="1"/>
              <a:t>srodstva</a:t>
            </a:r>
            <a:r>
              <a:rPr lang="en-US" dirty="0"/>
              <a:t>: </a:t>
            </a:r>
            <a:r>
              <a:rPr lang="en-US" dirty="0" err="1"/>
              <a:t>majka</a:t>
            </a:r>
            <a:r>
              <a:rPr lang="en-US" dirty="0"/>
              <a:t>, </a:t>
            </a:r>
            <a:r>
              <a:rPr lang="en-US" dirty="0" err="1"/>
              <a:t>maćeha</a:t>
            </a:r>
            <a:r>
              <a:rPr lang="en-US" dirty="0"/>
              <a:t>, </a:t>
            </a:r>
            <a:r>
              <a:rPr lang="en-US" dirty="0" err="1"/>
              <a:t>sestra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polusestra</a:t>
            </a:r>
            <a:r>
              <a:rPr lang="en-US" dirty="0"/>
              <a:t>, </a:t>
            </a:r>
            <a:r>
              <a:rPr lang="en-US" dirty="0" err="1"/>
              <a:t>unuka</a:t>
            </a:r>
            <a:r>
              <a:rPr lang="en-US" dirty="0"/>
              <a:t>, </a:t>
            </a:r>
            <a:r>
              <a:rPr lang="en-US" dirty="0" err="1"/>
              <a:t>očeva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majčina</a:t>
            </a:r>
            <a:r>
              <a:rPr lang="en-US" dirty="0" smtClean="0"/>
              <a:t> </a:t>
            </a:r>
            <a:r>
              <a:rPr lang="en-US" dirty="0" err="1" smtClean="0"/>
              <a:t>sestra,stričevažena,snaha,bratovljeva</a:t>
            </a:r>
            <a:r>
              <a:rPr lang="en-US" dirty="0" smtClean="0"/>
              <a:t> </a:t>
            </a:r>
            <a:r>
              <a:rPr lang="en-US" dirty="0" err="1" smtClean="0"/>
              <a:t>žena,usvojena</a:t>
            </a:r>
            <a:r>
              <a:rPr lang="en-US" dirty="0" smtClean="0"/>
              <a:t> </a:t>
            </a:r>
            <a:r>
              <a:rPr lang="en-US" dirty="0" err="1"/>
              <a:t>ćerka</a:t>
            </a:r>
            <a:r>
              <a:rPr lang="en-US" dirty="0"/>
              <a:t>, </a:t>
            </a:r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ćerka</a:t>
            </a:r>
            <a:r>
              <a:rPr lang="en-US" dirty="0"/>
              <a:t>, </a:t>
            </a:r>
            <a:r>
              <a:rPr lang="en-US" dirty="0" err="1"/>
              <a:t>ženina</a:t>
            </a:r>
            <a:r>
              <a:rPr lang="en-US" dirty="0"/>
              <a:t> </a:t>
            </a:r>
            <a:r>
              <a:rPr lang="en-US" dirty="0" err="1"/>
              <a:t>sestra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živa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tašta</a:t>
            </a:r>
            <a:r>
              <a:rPr lang="en-US" dirty="0"/>
              <a:t>.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učenjaci</a:t>
            </a:r>
            <a:r>
              <a:rPr lang="en-US" dirty="0"/>
              <a:t> </a:t>
            </a:r>
            <a:r>
              <a:rPr lang="en-US" dirty="0" err="1" smtClean="0"/>
              <a:t>sačinili</a:t>
            </a:r>
            <a:r>
              <a:rPr lang="en-US" dirty="0" smtClean="0"/>
              <a:t> </a:t>
            </a:r>
            <a:r>
              <a:rPr lang="en-US" dirty="0" err="1" smtClean="0"/>
              <a:t>listu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 smtClean="0"/>
              <a:t>dvadesetak</a:t>
            </a:r>
            <a:r>
              <a:rPr lang="en-US" dirty="0" smtClean="0"/>
              <a:t> </a:t>
            </a:r>
            <a:r>
              <a:rPr lang="en-US" dirty="0" err="1" smtClean="0"/>
              <a:t>bliskih</a:t>
            </a:r>
            <a:r>
              <a:rPr lang="en-US" dirty="0" smtClean="0"/>
              <a:t> </a:t>
            </a:r>
            <a:r>
              <a:rPr lang="en-US" dirty="0" err="1" smtClean="0"/>
              <a:t>rođaka</a:t>
            </a:r>
            <a:r>
              <a:rPr lang="en-US" dirty="0" smtClean="0"/>
              <a:t> u </a:t>
            </a:r>
            <a:r>
              <a:rPr lang="en-US" dirty="0" err="1" smtClean="0"/>
              <a:t>krvnom</a:t>
            </a:r>
            <a:r>
              <a:rPr lang="en-US" dirty="0" smtClean="0"/>
              <a:t> </a:t>
            </a:r>
            <a:r>
              <a:rPr lang="en-US" dirty="0" err="1" smtClean="0"/>
              <a:t>srodstvu</a:t>
            </a:r>
            <a:r>
              <a:rPr lang="en-US" dirty="0" smtClean="0"/>
              <a:t>.</a:t>
            </a:r>
          </a:p>
          <a:p>
            <a:r>
              <a:rPr lang="en-US" dirty="0" err="1"/>
              <a:t>Preljuba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incest,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tri </a:t>
            </a:r>
            <a:r>
              <a:rPr lang="en-US" dirty="0" err="1"/>
              <a:t>najstrašnija</a:t>
            </a:r>
            <a:r>
              <a:rPr lang="en-US" dirty="0"/>
              <a:t> </a:t>
            </a:r>
            <a:r>
              <a:rPr lang="en-US" dirty="0" err="1"/>
              <a:t>zločina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čovek</a:t>
            </a:r>
            <a:r>
              <a:rPr lang="en-US" dirty="0"/>
              <a:t> ne </a:t>
            </a:r>
            <a:r>
              <a:rPr lang="en-US" dirty="0" err="1"/>
              <a:t>sme</a:t>
            </a:r>
            <a:r>
              <a:rPr lang="en-US" dirty="0"/>
              <a:t> da </a:t>
            </a:r>
            <a:r>
              <a:rPr lang="en-US" dirty="0" err="1"/>
              <a:t>počini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da bi se </a:t>
            </a:r>
            <a:r>
              <a:rPr lang="en-US" dirty="0" err="1"/>
              <a:t>spasio</a:t>
            </a:r>
            <a:r>
              <a:rPr lang="en-US" dirty="0"/>
              <a:t> od </a:t>
            </a:r>
            <a:r>
              <a:rPr lang="en-US" dirty="0" err="1"/>
              <a:t>sigurne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bi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spasio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: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medicinski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opravdanje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strašno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0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129" y="1258810"/>
            <a:ext cx="9601196" cy="4570490"/>
          </a:xfrm>
        </p:spPr>
        <p:txBody>
          <a:bodyPr>
            <a:normAutofit/>
          </a:bodyPr>
          <a:lstStyle/>
          <a:p>
            <a:r>
              <a:rPr lang="en-US" dirty="0" err="1"/>
              <a:t>Sodomija</a:t>
            </a:r>
            <a:r>
              <a:rPr lang="en-US" dirty="0"/>
              <a:t>, </a:t>
            </a:r>
            <a:r>
              <a:rPr lang="en-US" dirty="0" err="1"/>
              <a:t>homoseksualnost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bestijalnost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biblijskom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 </a:t>
            </a:r>
            <a:r>
              <a:rPr lang="en-US" dirty="0" err="1"/>
              <a:t>najteži</a:t>
            </a:r>
            <a:r>
              <a:rPr lang="en-US" dirty="0"/>
              <a:t> </a:t>
            </a:r>
            <a:r>
              <a:rPr lang="en-US" dirty="0" err="1"/>
              <a:t>zločini</a:t>
            </a:r>
            <a:r>
              <a:rPr lang="en-US" dirty="0"/>
              <a:t>. </a:t>
            </a:r>
            <a:r>
              <a:rPr lang="en-US" dirty="0" err="1"/>
              <a:t>Lezbijstvo</a:t>
            </a:r>
            <a:r>
              <a:rPr lang="en-US" dirty="0"/>
              <a:t> se u </a:t>
            </a:r>
            <a:r>
              <a:rPr lang="en-US" dirty="0" err="1"/>
              <a:t>Bibliji</a:t>
            </a:r>
            <a:r>
              <a:rPr lang="en-US" dirty="0"/>
              <a:t> ne </a:t>
            </a:r>
            <a:r>
              <a:rPr lang="en-US" dirty="0" err="1"/>
              <a:t>pominje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talmudski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</a:t>
            </a:r>
            <a:r>
              <a:rPr lang="en-US" dirty="0" err="1"/>
              <a:t>zabranjuje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kažnjava</a:t>
            </a:r>
            <a:r>
              <a:rPr lang="en-US" dirty="0" smtClean="0"/>
              <a:t> </a:t>
            </a:r>
            <a:r>
              <a:rPr lang="en-US" dirty="0" err="1"/>
              <a:t>batinama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Vanbračni</a:t>
            </a:r>
            <a:r>
              <a:rPr lang="en-US" dirty="0" smtClean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oženjenog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krivično</a:t>
            </a:r>
            <a:r>
              <a:rPr lang="en-US" dirty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preljuba</a:t>
            </a:r>
            <a:r>
              <a:rPr lang="en-US" dirty="0" smtClean="0"/>
              <a:t> </a:t>
            </a:r>
            <a:r>
              <a:rPr lang="en-US" dirty="0" err="1" smtClean="0"/>
              <a:t>udate</a:t>
            </a:r>
            <a:r>
              <a:rPr lang="en-US" dirty="0" smtClean="0"/>
              <a:t> </a:t>
            </a:r>
            <a:r>
              <a:rPr lang="en-US" dirty="0" err="1" smtClean="0"/>
              <a:t>žene</a:t>
            </a:r>
            <a:r>
              <a:rPr lang="en-US" dirty="0" smtClean="0"/>
              <a:t> se </a:t>
            </a:r>
            <a:r>
              <a:rPr lang="en-US" dirty="0" err="1" smtClean="0"/>
              <a:t>smatra</a:t>
            </a:r>
            <a:r>
              <a:rPr lang="en-US" dirty="0" smtClean="0"/>
              <a:t> </a:t>
            </a:r>
            <a:r>
              <a:rPr lang="en-US" dirty="0" err="1" smtClean="0"/>
              <a:t>krivičnim</a:t>
            </a:r>
            <a:r>
              <a:rPr lang="en-US" dirty="0" smtClean="0"/>
              <a:t> </a:t>
            </a:r>
            <a:r>
              <a:rPr lang="en-US" dirty="0" err="1" smtClean="0"/>
              <a:t>delom</a:t>
            </a:r>
            <a:r>
              <a:rPr lang="en-US" dirty="0" smtClean="0"/>
              <a:t>, I </a:t>
            </a:r>
            <a:r>
              <a:rPr lang="en-US" dirty="0" err="1" smtClean="0"/>
              <a:t>odgovornost</a:t>
            </a:r>
            <a:r>
              <a:rPr lang="en-US" dirty="0" smtClean="0"/>
              <a:t> </a:t>
            </a:r>
            <a:r>
              <a:rPr lang="en-US" dirty="0" err="1" smtClean="0"/>
              <a:t>snosi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njen</a:t>
            </a:r>
            <a:r>
              <a:rPr lang="en-US" dirty="0" smtClean="0"/>
              <a:t> </a:t>
            </a:r>
            <a:r>
              <a:rPr lang="en-US" dirty="0" err="1" smtClean="0"/>
              <a:t>ljubavnik</a:t>
            </a:r>
            <a:r>
              <a:rPr lang="en-US" dirty="0" smtClean="0"/>
              <a:t>. </a:t>
            </a:r>
          </a:p>
          <a:p>
            <a:r>
              <a:rPr lang="en-US" dirty="0" err="1"/>
              <a:t>Dete</a:t>
            </a:r>
            <a:r>
              <a:rPr lang="en-US" dirty="0"/>
              <a:t> </a:t>
            </a:r>
            <a:r>
              <a:rPr lang="en-US" dirty="0" err="1"/>
              <a:t>rođeno</a:t>
            </a:r>
            <a:r>
              <a:rPr lang="en-US" dirty="0"/>
              <a:t> u </a:t>
            </a:r>
            <a:r>
              <a:rPr lang="en-US" dirty="0" err="1"/>
              <a:t>incestnoj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preljubničkoj</a:t>
            </a:r>
            <a:r>
              <a:rPr lang="en-US" dirty="0"/>
              <a:t>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/>
              <a:t>mamzer</a:t>
            </a:r>
            <a:r>
              <a:rPr lang="en-US" dirty="0" smtClean="0"/>
              <a:t>.</a:t>
            </a:r>
          </a:p>
          <a:p>
            <a:r>
              <a:rPr lang="en-US" dirty="0" err="1"/>
              <a:t>Prostitucija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muška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ženska</a:t>
            </a:r>
            <a:endParaRPr lang="en-US" dirty="0" smtClean="0"/>
          </a:p>
          <a:p>
            <a:r>
              <a:rPr lang="en-US" dirty="0" err="1"/>
              <a:t>Jevrejin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Jevrejka</a:t>
            </a:r>
            <a:r>
              <a:rPr lang="en-US" dirty="0"/>
              <a:t> ne </a:t>
            </a:r>
            <a:r>
              <a:rPr lang="en-US" dirty="0" err="1"/>
              <a:t>smeju</a:t>
            </a:r>
            <a:r>
              <a:rPr lang="en-US" dirty="0"/>
              <a:t> </a:t>
            </a:r>
            <a:r>
              <a:rPr lang="en-US" dirty="0" err="1"/>
              <a:t>sklopiti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mamzerom</a:t>
            </a:r>
            <a:endParaRPr lang="en-US" dirty="0" smtClean="0"/>
          </a:p>
          <a:p>
            <a:r>
              <a:rPr lang="en-US" dirty="0" err="1" smtClean="0"/>
              <a:t>Silovanje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krivično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 u </a:t>
            </a:r>
            <a:r>
              <a:rPr lang="en-US" dirty="0" err="1" smtClean="0"/>
              <a:t>jevrejskom</a:t>
            </a:r>
            <a:r>
              <a:rPr lang="en-US" dirty="0" smtClean="0"/>
              <a:t> </a:t>
            </a:r>
            <a:r>
              <a:rPr lang="en-US" dirty="0" err="1" smtClean="0"/>
              <a:t>zakonu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42" y="3197073"/>
            <a:ext cx="2057400" cy="221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Žena</a:t>
            </a:r>
            <a:r>
              <a:rPr lang="en-US" dirty="0" smtClean="0"/>
              <a:t> </a:t>
            </a:r>
            <a:r>
              <a:rPr lang="en-US" dirty="0" err="1" smtClean="0"/>
              <a:t>osumnjičena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preljubu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Morala</a:t>
            </a:r>
            <a:r>
              <a:rPr lang="en-US" dirty="0" smtClean="0"/>
              <a:t> je </a:t>
            </a:r>
            <a:r>
              <a:rPr lang="en-US" dirty="0"/>
              <a:t>da </a:t>
            </a:r>
            <a:r>
              <a:rPr lang="en-US" dirty="0" err="1"/>
              <a:t>donese</a:t>
            </a:r>
            <a:r>
              <a:rPr lang="en-US" dirty="0"/>
              <a:t> </a:t>
            </a:r>
            <a:r>
              <a:rPr lang="en-US" dirty="0" err="1"/>
              <a:t>jelo</a:t>
            </a:r>
            <a:r>
              <a:rPr lang="en-US" dirty="0"/>
              <a:t> od </a:t>
            </a:r>
            <a:r>
              <a:rPr lang="en-US" dirty="0" err="1"/>
              <a:t>ječma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bez </a:t>
            </a:r>
            <a:r>
              <a:rPr lang="en-US" dirty="0" err="1"/>
              <a:t>uobičajenog</a:t>
            </a:r>
            <a:r>
              <a:rPr lang="en-US" dirty="0"/>
              <a:t> </a:t>
            </a:r>
            <a:r>
              <a:rPr lang="en-US" dirty="0" err="1"/>
              <a:t>dodatka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tamjana</a:t>
            </a:r>
            <a:r>
              <a:rPr lang="en-US" dirty="0"/>
              <a:t>. Koen bi u </a:t>
            </a:r>
            <a:r>
              <a:rPr lang="en-US" dirty="0" err="1"/>
              <a:t>posudu</a:t>
            </a:r>
            <a:r>
              <a:rPr lang="en-US" dirty="0"/>
              <a:t> </a:t>
            </a:r>
            <a:r>
              <a:rPr lang="en-US" dirty="0" err="1"/>
              <a:t>usuo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Hrama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nju</a:t>
            </a:r>
            <a:r>
              <a:rPr lang="en-US" dirty="0"/>
              <a:t> bi </a:t>
            </a:r>
            <a:r>
              <a:rPr lang="en-US" dirty="0" err="1"/>
              <a:t>nasuo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poda</a:t>
            </a:r>
            <a:r>
              <a:rPr lang="en-US" dirty="0"/>
              <a:t> </a:t>
            </a:r>
            <a:r>
              <a:rPr lang="en-US" dirty="0" err="1"/>
              <a:t>Hrama</a:t>
            </a:r>
            <a:r>
              <a:rPr lang="en-US" dirty="0"/>
              <a:t>. </a:t>
            </a:r>
            <a:r>
              <a:rPr lang="en-US" dirty="0" err="1"/>
              <a:t>Onda</a:t>
            </a:r>
            <a:r>
              <a:rPr lang="en-US" dirty="0"/>
              <a:t> bi </a:t>
            </a:r>
            <a:r>
              <a:rPr lang="en-US" dirty="0" err="1"/>
              <a:t>ženi</a:t>
            </a:r>
            <a:r>
              <a:rPr lang="en-US" dirty="0"/>
              <a:t> </a:t>
            </a:r>
            <a:r>
              <a:rPr lang="en-US" dirty="0" err="1"/>
              <a:t>otkrio</a:t>
            </a:r>
            <a:r>
              <a:rPr lang="en-US" dirty="0"/>
              <a:t> lice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staviojoj</a:t>
            </a:r>
            <a:r>
              <a:rPr lang="en-US" dirty="0"/>
              <a:t> </a:t>
            </a:r>
            <a:r>
              <a:rPr lang="en-US" dirty="0" err="1"/>
              <a:t>jelo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donela</a:t>
            </a:r>
            <a:r>
              <a:rPr lang="en-US" dirty="0"/>
              <a:t> u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bi on </a:t>
            </a:r>
            <a:r>
              <a:rPr lang="en-US" dirty="0" err="1"/>
              <a:t>držao</a:t>
            </a:r>
            <a:r>
              <a:rPr lang="en-US" dirty="0"/>
              <a:t> </a:t>
            </a:r>
            <a:r>
              <a:rPr lang="en-US" dirty="0" err="1"/>
              <a:t>gorku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. Od </a:t>
            </a:r>
            <a:r>
              <a:rPr lang="en-US" dirty="0" err="1"/>
              <a:t>nje</a:t>
            </a:r>
            <a:r>
              <a:rPr lang="en-US" dirty="0"/>
              <a:t> bi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zatražioda</a:t>
            </a:r>
            <a:r>
              <a:rPr lang="en-US" dirty="0"/>
              <a:t> se </a:t>
            </a:r>
            <a:r>
              <a:rPr lang="en-US" dirty="0" err="1"/>
              <a:t>zakune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kriva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optužbe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izneo</a:t>
            </a:r>
            <a:r>
              <a:rPr lang="en-US" dirty="0"/>
              <a:t>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muž</a:t>
            </a:r>
            <a:r>
              <a:rPr lang="en-US" dirty="0"/>
              <a:t> pod </a:t>
            </a:r>
            <a:r>
              <a:rPr lang="en-US" dirty="0" err="1"/>
              <a:t>pretnjom</a:t>
            </a:r>
            <a:r>
              <a:rPr lang="en-US" dirty="0"/>
              <a:t> </a:t>
            </a:r>
            <a:r>
              <a:rPr lang="en-US" dirty="0" err="1"/>
              <a:t>strašne</a:t>
            </a:r>
            <a:r>
              <a:rPr lang="en-US" dirty="0"/>
              <a:t> </a:t>
            </a:r>
            <a:r>
              <a:rPr lang="en-US" dirty="0" err="1"/>
              <a:t>fizičkepromene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nastatina</a:t>
            </a:r>
            <a:r>
              <a:rPr lang="en-US" dirty="0"/>
              <a:t> </a:t>
            </a:r>
            <a:r>
              <a:rPr lang="en-US" dirty="0" err="1"/>
              <a:t>njenom</a:t>
            </a:r>
            <a:r>
              <a:rPr lang="en-US" dirty="0"/>
              <a:t> </a:t>
            </a:r>
            <a:r>
              <a:rPr lang="en-US" dirty="0" err="1"/>
              <a:t>telu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bi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odgovorilada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kriva</a:t>
            </a:r>
            <a:r>
              <a:rPr lang="en-US" dirty="0"/>
              <a:t>. </a:t>
            </a:r>
            <a:r>
              <a:rPr lang="en-US" dirty="0" err="1"/>
              <a:t>Onda</a:t>
            </a:r>
            <a:r>
              <a:rPr lang="en-US" dirty="0"/>
              <a:t> bi Koen </a:t>
            </a:r>
            <a:r>
              <a:rPr lang="en-US" dirty="0" err="1"/>
              <a:t>napisao</a:t>
            </a:r>
            <a:r>
              <a:rPr lang="en-US" dirty="0"/>
              <a:t>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zakletvu</a:t>
            </a:r>
            <a:r>
              <a:rPr lang="en-US" dirty="0"/>
              <a:t>, u </a:t>
            </a:r>
            <a:r>
              <a:rPr lang="en-US" dirty="0" err="1"/>
              <a:t>koju</a:t>
            </a:r>
            <a:r>
              <a:rPr lang="en-US" dirty="0"/>
              <a:t> bi </a:t>
            </a:r>
            <a:r>
              <a:rPr lang="en-US" dirty="0" err="1"/>
              <a:t>utkao</a:t>
            </a:r>
            <a:r>
              <a:rPr lang="en-US" dirty="0"/>
              <a:t> </a:t>
            </a:r>
            <a:r>
              <a:rPr lang="en-US" dirty="0" err="1"/>
              <a:t>Božje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pergamentu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bisavio</a:t>
            </a:r>
            <a:r>
              <a:rPr lang="en-US" dirty="0"/>
              <a:t> u </a:t>
            </a:r>
            <a:r>
              <a:rPr lang="en-US" dirty="0" err="1"/>
              <a:t>smotuljak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umočio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u </a:t>
            </a:r>
            <a:r>
              <a:rPr lang="en-US" dirty="0" err="1"/>
              <a:t>vodu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držao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slova</a:t>
            </a:r>
            <a:r>
              <a:rPr lang="en-US" dirty="0"/>
              <a:t> ne </a:t>
            </a:r>
            <a:r>
              <a:rPr lang="en-US" dirty="0" err="1"/>
              <a:t>obrišu</a:t>
            </a:r>
            <a:r>
              <a:rPr lang="en-US" dirty="0"/>
              <a:t>. </a:t>
            </a:r>
            <a:r>
              <a:rPr lang="en-US" dirty="0" err="1"/>
              <a:t>Žena</a:t>
            </a:r>
            <a:r>
              <a:rPr lang="en-US" dirty="0"/>
              <a:t> bi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popila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 a Koen bi </a:t>
            </a:r>
            <a:r>
              <a:rPr lang="en-US" dirty="0" err="1"/>
              <a:t>prineo</a:t>
            </a:r>
            <a:r>
              <a:rPr lang="en-US" dirty="0"/>
              <a:t> </a:t>
            </a:r>
            <a:r>
              <a:rPr lang="en-US" dirty="0" err="1"/>
              <a:t>jelo</a:t>
            </a:r>
            <a:r>
              <a:rPr lang="en-US" dirty="0"/>
              <a:t> od </a:t>
            </a:r>
            <a:r>
              <a:rPr lang="en-US" dirty="0" err="1"/>
              <a:t>ječma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žrtvu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time bi se </a:t>
            </a:r>
            <a:r>
              <a:rPr lang="en-US" dirty="0" err="1"/>
              <a:t>ceremonija</a:t>
            </a:r>
            <a:r>
              <a:rPr lang="en-US" dirty="0"/>
              <a:t> </a:t>
            </a:r>
            <a:r>
              <a:rPr lang="en-US" dirty="0" err="1"/>
              <a:t>završila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12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1493</TotalTime>
  <Words>835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Zabranjeni brakovi</vt:lpstr>
      <vt:lpstr>PowerPoint Presentation</vt:lpstr>
      <vt:lpstr>PowerPoint Presentation</vt:lpstr>
      <vt:lpstr>Svešteničke porodice</vt:lpstr>
      <vt:lpstr>PowerPoint Presentation</vt:lpstr>
      <vt:lpstr>Zabranjeni brakovi</vt:lpstr>
      <vt:lpstr>Incest</vt:lpstr>
      <vt:lpstr>PowerPoint Presentation</vt:lpstr>
      <vt:lpstr>Žena osumnjičena na preljubu </vt:lpstr>
      <vt:lpstr>Razvedena žena</vt:lpstr>
      <vt:lpstr>Monogamija protiv poligamije</vt:lpstr>
      <vt:lpstr>PowerPoint Presentation</vt:lpstr>
      <vt:lpstr>Zabrana poligamije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Zabranjeni brakovi</dc:title>
  <dc:creator>Windows User</dc:creator>
  <cp:lastModifiedBy>Windows User</cp:lastModifiedBy>
  <cp:revision>8</cp:revision>
  <dcterms:created xsi:type="dcterms:W3CDTF">2020-12-20T18:24:05Z</dcterms:created>
  <dcterms:modified xsi:type="dcterms:W3CDTF">2020-12-21T19:17:37Z</dcterms:modified>
</cp:coreProperties>
</file>