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7.png" ContentType="image/png"/>
  <Override PartName="/ppt/media/image2.png" ContentType="image/png"/>
  <Override PartName="/ppt/media/image1.jpeg" ContentType="image/jpeg"/>
  <Override PartName="/ppt/media/image6.png" ContentType="image/png"/>
  <Override PartName="/ppt/media/image3.png" ContentType="image/png"/>
  <Override PartName="/ppt/media/image4.png" ContentType="image/png"/>
  <Override PartName="/ppt/media/image5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5151600"/>
            <a:ext cx="907164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515160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515160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200" y="405612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8040" y="405612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515160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200" y="515160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8040" y="515160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0" y="234108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515160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515160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5151600"/>
            <a:ext cx="907164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5151600"/>
            <a:ext cx="907164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515160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515160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405612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405612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515160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515160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5151600"/>
            <a:ext cx="292068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0" y="234108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515160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515160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4056120"/>
            <a:ext cx="442692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5151600"/>
            <a:ext cx="9071640" cy="1000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5806440"/>
            <a:ext cx="10079640" cy="17542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6699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C8699383-2BB1-439E-A684-4FD7DCC9E449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0" y="662040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66cc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66cc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66cc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66cc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C3E57735-8F39-43C4-B690-5652093FD0DC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29560" y="1943640"/>
            <a:ext cx="9071640" cy="1988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6699"/>
                </a:solidFill>
                <a:latin typeface="Arial"/>
              </a:rPr>
              <a:t>УПОЗНАЈ СВОЈЕ КОРЕНЕ</a:t>
            </a:r>
            <a:br/>
            <a:br/>
            <a:r>
              <a:rPr b="0" lang="en-US" sz="2600" spc="-1" strike="noStrike">
                <a:solidFill>
                  <a:srgbClr val="006699"/>
                </a:solidFill>
                <a:latin typeface="Arial"/>
              </a:rPr>
              <a:t>Цвитак Борис</a:t>
            </a:r>
            <a:br/>
            <a:r>
              <a:rPr b="0" lang="en-US" sz="2600" spc="-1" strike="noStrike">
                <a:solidFill>
                  <a:srgbClr val="006699"/>
                </a:solidFill>
                <a:latin typeface="Arial"/>
              </a:rPr>
              <a:t>Јеврејска општина Панчево</a:t>
            </a:r>
            <a:endParaRPr b="0" lang="en-US" sz="2600" spc="-1" strike="noStrike">
              <a:solidFill>
                <a:srgbClr val="006699"/>
              </a:solidFill>
              <a:latin typeface="Arial"/>
            </a:endParaRPr>
          </a:p>
        </p:txBody>
      </p:sp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91440" y="82440"/>
            <a:ext cx="2857320" cy="923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Прозелити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04000" y="1828800"/>
            <a:ext cx="9071640" cy="1463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Шта је прозелитизам?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Ко су прозелити?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Прозелити кроз јеврејску историју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Погледи Јевреја на прозелите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Халаха и прозелити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7222680" y="6636600"/>
            <a:ext cx="2857320" cy="923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Прозелити кроз јеврејску историју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504000" y="1828800"/>
            <a:ext cx="9071640" cy="1463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ГЕР – становници друге нације на јеврејској 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територији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Моабитска лепотица Рут и њен праунук 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Давид краљ Израела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Јован Хирканус (135-104 век п.н.е) и 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прозелитизам народа Идумеани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7222680" y="6636600"/>
            <a:ext cx="2857320" cy="923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Погледи Јевреја на прозелите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504000" y="1828800"/>
            <a:ext cx="9071640" cy="1463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Позитиван став и Раби Симеон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Негативан став и Раби Нехемиа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Преовлађујући став и мислилац Мајмонидес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Став реформистичког рабината у Америци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Став конзервативног рабината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Став ортодоксног рабината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7222680" y="6636600"/>
            <a:ext cx="2857320" cy="923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Халаха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828800"/>
            <a:ext cx="9071640" cy="1463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Обреди приликом усвајања вере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Раби Моше Фајнштајн и непрдржавање заповестима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Прозелитизам у данашњем Израелу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Прозелитско новорођење након усвајања вере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98" name="" descr=""/>
          <p:cNvPicPr/>
          <p:nvPr/>
        </p:nvPicPr>
        <p:blipFill>
          <a:blip r:embed="rId1"/>
          <a:stretch/>
        </p:blipFill>
        <p:spPr>
          <a:xfrm>
            <a:off x="7222680" y="6636600"/>
            <a:ext cx="2857320" cy="923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0" y="234108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6699"/>
                </a:solidFill>
                <a:latin typeface="Arial"/>
              </a:rPr>
              <a:t>ХВАЛА НА ПАЖЊИ!</a:t>
            </a:r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pic>
        <p:nvPicPr>
          <p:cNvPr id="100" name="" descr=""/>
          <p:cNvPicPr/>
          <p:nvPr/>
        </p:nvPicPr>
        <p:blipFill>
          <a:blip r:embed="rId1"/>
          <a:stretch/>
        </p:blipFill>
        <p:spPr>
          <a:xfrm>
            <a:off x="68760" y="91440"/>
            <a:ext cx="2857320" cy="92340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2020-12-04T18:52:13Z</dcterms:created>
  <dc:creator/>
  <dc:description/>
  <dc:language>en-US</dc:language>
  <cp:lastModifiedBy/>
  <dcterms:modified xsi:type="dcterms:W3CDTF">2020-12-04T19:36:56Z</dcterms:modified>
  <cp:revision>2</cp:revision>
  <dc:subject/>
  <dc:title>Blue Curve</dc:title>
</cp:coreProperties>
</file>