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Oswald" panose="020B0604020202020204" charset="0"/>
      <p:regular r:id="rId18"/>
      <p:bold r:id="rId19"/>
    </p:embeddedFont>
    <p:embeddedFont>
      <p:font typeface="Tinos"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59" autoAdjust="0"/>
    <p:restoredTop sz="94660"/>
  </p:normalViewPr>
  <p:slideViewPr>
    <p:cSldViewPr snapToGrid="0">
      <p:cViewPr varScale="1">
        <p:scale>
          <a:sx n="90" d="100"/>
          <a:sy n="90" d="100"/>
        </p:scale>
        <p:origin x="960"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a7cbd52053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a7cbd52053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a7cbd52053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a7cbd52053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a7cbd52053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a7cbd52053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a7cbd52053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a7cbd52053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a7cbd52053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a7cbd52053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a7cbd52053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a7cbd52053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a7cbd52053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a7cbd52053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a7cbd52053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a7cbd52053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a7cbd52053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a7cbd52053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a7cbd52053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a7cbd52053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a7cbd52053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a7cbd52053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a7cbd52053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a7cbd52053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2195400" y="1915625"/>
            <a:ext cx="5307900" cy="1159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1"/>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52"/>
        <p:cNvGrpSpPr/>
        <p:nvPr/>
      </p:nvGrpSpPr>
      <p:grpSpPr>
        <a:xfrm>
          <a:off x="0" y="0"/>
          <a:ext cx="0" cy="0"/>
          <a:chOff x="0" y="0"/>
          <a:chExt cx="0" cy="0"/>
        </a:xfrm>
      </p:grpSpPr>
      <p:sp>
        <p:nvSpPr>
          <p:cNvPr id="53" name="Google Shape;53;p1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4" name="Google Shape;54;p1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60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5" name="Google Shape;55;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1912025" y="2116750"/>
            <a:ext cx="58026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4" name="Google Shape;14;p3"/>
          <p:cNvSpPr txBox="1">
            <a:spLocks noGrp="1"/>
          </p:cNvSpPr>
          <p:nvPr>
            <p:ph type="subTitle" idx="1"/>
          </p:nvPr>
        </p:nvSpPr>
        <p:spPr>
          <a:xfrm>
            <a:off x="1912025" y="3144851"/>
            <a:ext cx="58026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666666"/>
              </a:buClr>
              <a:buSzPts val="1800"/>
              <a:buNone/>
              <a:defRPr sz="1800" i="1">
                <a:solidFill>
                  <a:srgbClr val="666666"/>
                </a:solidFill>
              </a:defRPr>
            </a:lvl1pPr>
            <a:lvl2pPr lvl="1" rtl="0">
              <a:spcBef>
                <a:spcPts val="0"/>
              </a:spcBef>
              <a:spcAft>
                <a:spcPts val="0"/>
              </a:spcAft>
              <a:buClr>
                <a:srgbClr val="666666"/>
              </a:buClr>
              <a:buSzPts val="1800"/>
              <a:buNone/>
              <a:defRPr sz="1800" i="1">
                <a:solidFill>
                  <a:srgbClr val="666666"/>
                </a:solidFill>
              </a:defRPr>
            </a:lvl2pPr>
            <a:lvl3pPr lvl="2" rtl="0">
              <a:spcBef>
                <a:spcPts val="0"/>
              </a:spcBef>
              <a:spcAft>
                <a:spcPts val="0"/>
              </a:spcAft>
              <a:buClr>
                <a:srgbClr val="666666"/>
              </a:buClr>
              <a:buSzPts val="1800"/>
              <a:buNone/>
              <a:defRPr sz="1800" i="1">
                <a:solidFill>
                  <a:srgbClr val="666666"/>
                </a:solidFill>
              </a:defRPr>
            </a:lvl3pPr>
            <a:lvl4pPr lvl="3" rtl="0">
              <a:spcBef>
                <a:spcPts val="0"/>
              </a:spcBef>
              <a:spcAft>
                <a:spcPts val="0"/>
              </a:spcAft>
              <a:buClr>
                <a:srgbClr val="666666"/>
              </a:buClr>
              <a:buSzPts val="1800"/>
              <a:buNone/>
              <a:defRPr i="1">
                <a:solidFill>
                  <a:srgbClr val="666666"/>
                </a:solidFill>
              </a:defRPr>
            </a:lvl4pPr>
            <a:lvl5pPr lvl="4" rtl="0">
              <a:spcBef>
                <a:spcPts val="0"/>
              </a:spcBef>
              <a:spcAft>
                <a:spcPts val="0"/>
              </a:spcAft>
              <a:buClr>
                <a:srgbClr val="666666"/>
              </a:buClr>
              <a:buSzPts val="1800"/>
              <a:buNone/>
              <a:defRPr i="1">
                <a:solidFill>
                  <a:srgbClr val="666666"/>
                </a:solidFill>
              </a:defRPr>
            </a:lvl5pPr>
            <a:lvl6pPr lvl="5" rtl="0">
              <a:spcBef>
                <a:spcPts val="0"/>
              </a:spcBef>
              <a:spcAft>
                <a:spcPts val="0"/>
              </a:spcAft>
              <a:buClr>
                <a:srgbClr val="666666"/>
              </a:buClr>
              <a:buSzPts val="1800"/>
              <a:buNone/>
              <a:defRPr i="1">
                <a:solidFill>
                  <a:srgbClr val="666666"/>
                </a:solidFill>
              </a:defRPr>
            </a:lvl6pPr>
            <a:lvl7pPr lvl="6" rtl="0">
              <a:spcBef>
                <a:spcPts val="0"/>
              </a:spcBef>
              <a:spcAft>
                <a:spcPts val="0"/>
              </a:spcAft>
              <a:buClr>
                <a:srgbClr val="666666"/>
              </a:buClr>
              <a:buSzPts val="1800"/>
              <a:buNone/>
              <a:defRPr i="1">
                <a:solidFill>
                  <a:srgbClr val="666666"/>
                </a:solidFill>
              </a:defRPr>
            </a:lvl7pPr>
            <a:lvl8pPr lvl="7" rtl="0">
              <a:spcBef>
                <a:spcPts val="0"/>
              </a:spcBef>
              <a:spcAft>
                <a:spcPts val="0"/>
              </a:spcAft>
              <a:buClr>
                <a:srgbClr val="666666"/>
              </a:buClr>
              <a:buSzPts val="1800"/>
              <a:buNone/>
              <a:defRPr i="1">
                <a:solidFill>
                  <a:srgbClr val="666666"/>
                </a:solidFill>
              </a:defRPr>
            </a:lvl8pPr>
            <a:lvl9pPr lvl="8" rtl="0">
              <a:spcBef>
                <a:spcPts val="0"/>
              </a:spcBef>
              <a:spcAft>
                <a:spcPts val="0"/>
              </a:spcAft>
              <a:buClr>
                <a:srgbClr val="666666"/>
              </a:buClr>
              <a:buSzPts val="1800"/>
              <a:buNone/>
              <a:defRPr i="1">
                <a:solidFill>
                  <a:srgbClr val="666666"/>
                </a:solidFill>
              </a:defRPr>
            </a:lvl9pPr>
          </a:lstStyle>
          <a:p>
            <a:endParaRPr/>
          </a:p>
        </p:txBody>
      </p:sp>
      <p:sp>
        <p:nvSpPr>
          <p:cNvPr id="15" name="Google Shape;15;p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6"/>
        <p:cNvGrpSpPr/>
        <p:nvPr/>
      </p:nvGrpSpPr>
      <p:grpSpPr>
        <a:xfrm>
          <a:off x="0" y="0"/>
          <a:ext cx="0" cy="0"/>
          <a:chOff x="0" y="0"/>
          <a:chExt cx="0" cy="0"/>
        </a:xfrm>
      </p:grpSpPr>
      <p:sp>
        <p:nvSpPr>
          <p:cNvPr id="17" name="Google Shape;17;p4"/>
          <p:cNvSpPr txBox="1">
            <a:spLocks noGrp="1"/>
          </p:cNvSpPr>
          <p:nvPr>
            <p:ph type="body" idx="1"/>
          </p:nvPr>
        </p:nvSpPr>
        <p:spPr>
          <a:xfrm>
            <a:off x="1809500" y="1476000"/>
            <a:ext cx="6128100" cy="8199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b="1" i="1"/>
            </a:lvl1pPr>
            <a:lvl2pPr marL="914400" lvl="1" indent="-381000" rtl="0">
              <a:spcBef>
                <a:spcPts val="0"/>
              </a:spcBef>
              <a:spcAft>
                <a:spcPts val="0"/>
              </a:spcAft>
              <a:buSzPts val="2400"/>
              <a:buChar char="◆"/>
              <a:defRPr b="1" i="1"/>
            </a:lvl2pPr>
            <a:lvl3pPr marL="1371600" lvl="2" indent="-381000" rtl="0">
              <a:spcBef>
                <a:spcPts val="0"/>
              </a:spcBef>
              <a:spcAft>
                <a:spcPts val="0"/>
              </a:spcAft>
              <a:buSzPts val="2400"/>
              <a:buChar char="◇"/>
              <a:defRPr b="1" i="1"/>
            </a:lvl3pPr>
            <a:lvl4pPr marL="1828800" lvl="3" indent="-342900" rtl="0">
              <a:spcBef>
                <a:spcPts val="0"/>
              </a:spcBef>
              <a:spcAft>
                <a:spcPts val="0"/>
              </a:spcAft>
              <a:buSzPts val="1800"/>
              <a:buChar char="⬥"/>
              <a:defRPr b="1" i="1"/>
            </a:lvl4pPr>
            <a:lvl5pPr marL="2286000" lvl="4" indent="-342900" rtl="0">
              <a:spcBef>
                <a:spcPts val="0"/>
              </a:spcBef>
              <a:spcAft>
                <a:spcPts val="0"/>
              </a:spcAft>
              <a:buSzPts val="1800"/>
              <a:buChar char="⬦"/>
              <a:defRPr b="1" i="1"/>
            </a:lvl5pPr>
            <a:lvl6pPr marL="2743200" lvl="5" indent="-342900" rtl="0">
              <a:spcBef>
                <a:spcPts val="0"/>
              </a:spcBef>
              <a:spcAft>
                <a:spcPts val="0"/>
              </a:spcAft>
              <a:buSzPts val="1800"/>
              <a:buChar char="⬦"/>
              <a:defRPr b="1" i="1"/>
            </a:lvl6pPr>
            <a:lvl7pPr marL="3200400" lvl="6" indent="-342900" rtl="0">
              <a:spcBef>
                <a:spcPts val="0"/>
              </a:spcBef>
              <a:spcAft>
                <a:spcPts val="0"/>
              </a:spcAft>
              <a:buSzPts val="1800"/>
              <a:buChar char="⬦"/>
              <a:defRPr b="1" i="1"/>
            </a:lvl7pPr>
            <a:lvl8pPr marL="3657600" lvl="7" indent="-342900" rtl="0">
              <a:spcBef>
                <a:spcPts val="0"/>
              </a:spcBef>
              <a:spcAft>
                <a:spcPts val="0"/>
              </a:spcAft>
              <a:buSzPts val="1800"/>
              <a:buChar char="⬦"/>
              <a:defRPr b="1" i="1"/>
            </a:lvl8pPr>
            <a:lvl9pPr marL="4114800" lvl="8" indent="-342900">
              <a:spcBef>
                <a:spcPts val="0"/>
              </a:spcBef>
              <a:spcAft>
                <a:spcPts val="0"/>
              </a:spcAft>
              <a:buSzPts val="1800"/>
              <a:buChar char="⬦"/>
              <a:defRPr b="1" i="1"/>
            </a:lvl9pPr>
          </a:lstStyle>
          <a:p>
            <a:endParaRPr/>
          </a:p>
        </p:txBody>
      </p:sp>
      <p:sp>
        <p:nvSpPr>
          <p:cNvPr id="18" name="Google Shape;18;p4"/>
          <p:cNvSpPr txBox="1"/>
          <p:nvPr/>
        </p:nvSpPr>
        <p:spPr>
          <a:xfrm>
            <a:off x="1705475" y="975394"/>
            <a:ext cx="1957200" cy="65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600" b="1">
                <a:solidFill>
                  <a:srgbClr val="25212A"/>
                </a:solidFill>
                <a:latin typeface="Oswald"/>
                <a:ea typeface="Oswald"/>
                <a:cs typeface="Oswald"/>
                <a:sym typeface="Oswald"/>
              </a:rPr>
              <a:t>“</a:t>
            </a:r>
            <a:endParaRPr sz="9600" b="1">
              <a:solidFill>
                <a:srgbClr val="25212A"/>
              </a:solidFill>
              <a:latin typeface="Oswald"/>
              <a:ea typeface="Oswald"/>
              <a:cs typeface="Oswald"/>
              <a:sym typeface="Oswald"/>
            </a:endParaRPr>
          </a:p>
        </p:txBody>
      </p:sp>
      <p:sp>
        <p:nvSpPr>
          <p:cNvPr id="19" name="Google Shape;19;p4"/>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2" name="Google Shape;22;p5"/>
          <p:cNvSpPr txBox="1">
            <a:spLocks noGrp="1"/>
          </p:cNvSpPr>
          <p:nvPr>
            <p:ph type="body" idx="1"/>
          </p:nvPr>
        </p:nvSpPr>
        <p:spPr>
          <a:xfrm>
            <a:off x="1556175" y="1378821"/>
            <a:ext cx="6616800" cy="3042300"/>
          </a:xfrm>
          <a:prstGeom prst="rect">
            <a:avLst/>
          </a:prstGeom>
        </p:spPr>
        <p:txBody>
          <a:bodyPr spcFirstLastPara="1" wrap="square" lIns="91425" tIns="91425" rIns="91425" bIns="91425" anchor="t" anchorCtr="0">
            <a:noAutofit/>
          </a:bodyPr>
          <a:lstStyle>
            <a:lvl1pPr marL="457200" lvl="0" indent="-393700">
              <a:spcBef>
                <a:spcPts val="600"/>
              </a:spcBef>
              <a:spcAft>
                <a:spcPts val="0"/>
              </a:spcAft>
              <a:buSzPts val="2600"/>
              <a:buChar char="◈"/>
              <a:defRPr sz="2600"/>
            </a:lvl1pPr>
            <a:lvl2pPr marL="914400" lvl="1" indent="-393700">
              <a:spcBef>
                <a:spcPts val="0"/>
              </a:spcBef>
              <a:spcAft>
                <a:spcPts val="0"/>
              </a:spcAft>
              <a:buSzPts val="2600"/>
              <a:buChar char="◆"/>
              <a:defRPr sz="2600"/>
            </a:lvl2pPr>
            <a:lvl3pPr marL="1371600" lvl="2" indent="-393700">
              <a:spcBef>
                <a:spcPts val="0"/>
              </a:spcBef>
              <a:spcAft>
                <a:spcPts val="0"/>
              </a:spcAft>
              <a:buSzPts val="2600"/>
              <a:buChar char="◇"/>
              <a:defRPr sz="2600"/>
            </a:lvl3pPr>
            <a:lvl4pPr marL="1828800" lvl="3" indent="-393700">
              <a:spcBef>
                <a:spcPts val="0"/>
              </a:spcBef>
              <a:spcAft>
                <a:spcPts val="0"/>
              </a:spcAft>
              <a:buSzPts val="2600"/>
              <a:buChar char="⬥"/>
              <a:defRPr sz="2600"/>
            </a:lvl4pPr>
            <a:lvl5pPr marL="2286000" lvl="4" indent="-393700">
              <a:spcBef>
                <a:spcPts val="0"/>
              </a:spcBef>
              <a:spcAft>
                <a:spcPts val="0"/>
              </a:spcAft>
              <a:buSzPts val="2600"/>
              <a:buChar char="⬦"/>
              <a:defRPr sz="2600"/>
            </a:lvl5pPr>
            <a:lvl6pPr marL="2743200" lvl="5" indent="-393700">
              <a:spcBef>
                <a:spcPts val="0"/>
              </a:spcBef>
              <a:spcAft>
                <a:spcPts val="0"/>
              </a:spcAft>
              <a:buSzPts val="2600"/>
              <a:buChar char="⬦"/>
              <a:defRPr sz="2600"/>
            </a:lvl6pPr>
            <a:lvl7pPr marL="3200400" lvl="6" indent="-393700">
              <a:spcBef>
                <a:spcPts val="0"/>
              </a:spcBef>
              <a:spcAft>
                <a:spcPts val="0"/>
              </a:spcAft>
              <a:buSzPts val="2600"/>
              <a:buChar char="⬦"/>
              <a:defRPr sz="2600"/>
            </a:lvl7pPr>
            <a:lvl8pPr marL="3657600" lvl="7" indent="-393700">
              <a:spcBef>
                <a:spcPts val="0"/>
              </a:spcBef>
              <a:spcAft>
                <a:spcPts val="0"/>
              </a:spcAft>
              <a:buSzPts val="2600"/>
              <a:buChar char="⬦"/>
              <a:defRPr sz="2600"/>
            </a:lvl8pPr>
            <a:lvl9pPr marL="4114800" lvl="8" indent="-393700">
              <a:spcBef>
                <a:spcPts val="0"/>
              </a:spcBef>
              <a:spcAft>
                <a:spcPts val="0"/>
              </a:spcAft>
              <a:buSzPts val="2600"/>
              <a:buChar char="⬦"/>
              <a:defRPr sz="2600"/>
            </a:lvl9pPr>
          </a:lstStyle>
          <a:p>
            <a:endParaRPr/>
          </a:p>
        </p:txBody>
      </p:sp>
      <p:sp>
        <p:nvSpPr>
          <p:cNvPr id="23" name="Google Shape;23;p5"/>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24" name="Google Shape;24;p5"/>
          <p:cNvCxnSpPr/>
          <p:nvPr/>
        </p:nvCxnSpPr>
        <p:spPr>
          <a:xfrm>
            <a:off x="1664750" y="1357125"/>
            <a:ext cx="65262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7" name="Google Shape;27;p6"/>
          <p:cNvSpPr txBox="1">
            <a:spLocks noGrp="1"/>
          </p:cNvSpPr>
          <p:nvPr>
            <p:ph type="body" idx="1"/>
          </p:nvPr>
        </p:nvSpPr>
        <p:spPr>
          <a:xfrm>
            <a:off x="1556175" y="1479375"/>
            <a:ext cx="3211800" cy="35988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28" name="Google Shape;28;p6"/>
          <p:cNvSpPr txBox="1">
            <a:spLocks noGrp="1"/>
          </p:cNvSpPr>
          <p:nvPr>
            <p:ph type="body" idx="2"/>
          </p:nvPr>
        </p:nvSpPr>
        <p:spPr>
          <a:xfrm>
            <a:off x="4961272" y="1479375"/>
            <a:ext cx="3211800" cy="35988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29" name="Google Shape;29;p6"/>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30" name="Google Shape;30;p6"/>
          <p:cNvCxnSpPr/>
          <p:nvPr/>
        </p:nvCxnSpPr>
        <p:spPr>
          <a:xfrm>
            <a:off x="1664750" y="1357125"/>
            <a:ext cx="65262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33" name="Google Shape;33;p7"/>
          <p:cNvSpPr txBox="1">
            <a:spLocks noGrp="1"/>
          </p:cNvSpPr>
          <p:nvPr>
            <p:ph type="body" idx="1"/>
          </p:nvPr>
        </p:nvSpPr>
        <p:spPr>
          <a:xfrm>
            <a:off x="1556175" y="1419658"/>
            <a:ext cx="2132700" cy="34602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4" name="Google Shape;34;p7"/>
          <p:cNvSpPr txBox="1">
            <a:spLocks noGrp="1"/>
          </p:cNvSpPr>
          <p:nvPr>
            <p:ph type="body" idx="2"/>
          </p:nvPr>
        </p:nvSpPr>
        <p:spPr>
          <a:xfrm>
            <a:off x="3798226" y="1419658"/>
            <a:ext cx="2132700" cy="34602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5" name="Google Shape;35;p7"/>
          <p:cNvSpPr txBox="1">
            <a:spLocks noGrp="1"/>
          </p:cNvSpPr>
          <p:nvPr>
            <p:ph type="body" idx="3"/>
          </p:nvPr>
        </p:nvSpPr>
        <p:spPr>
          <a:xfrm>
            <a:off x="6040277" y="1419658"/>
            <a:ext cx="2132700" cy="34602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6" name="Google Shape;36;p7"/>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37" name="Google Shape;37;p7"/>
          <p:cNvCxnSpPr/>
          <p:nvPr/>
        </p:nvCxnSpPr>
        <p:spPr>
          <a:xfrm>
            <a:off x="1664750" y="1357125"/>
            <a:ext cx="65262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0" name="Google Shape;40;p8"/>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41" name="Google Shape;41;p8"/>
          <p:cNvCxnSpPr/>
          <p:nvPr/>
        </p:nvCxnSpPr>
        <p:spPr>
          <a:xfrm>
            <a:off x="1664750" y="1357125"/>
            <a:ext cx="65262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9"/>
          <p:cNvSpPr txBox="1">
            <a:spLocks noGrp="1"/>
          </p:cNvSpPr>
          <p:nvPr>
            <p:ph type="body" idx="1"/>
          </p:nvPr>
        </p:nvSpPr>
        <p:spPr>
          <a:xfrm>
            <a:off x="1592350" y="3640275"/>
            <a:ext cx="6562500" cy="519600"/>
          </a:xfrm>
          <a:prstGeom prst="rect">
            <a:avLst/>
          </a:prstGeom>
        </p:spPr>
        <p:txBody>
          <a:bodyPr spcFirstLastPara="1" wrap="square" lIns="91425" tIns="91425" rIns="91425" bIns="91425" anchor="t" anchorCtr="0">
            <a:noAutofit/>
          </a:bodyPr>
          <a:lstStyle>
            <a:lvl1pPr marL="457200" lvl="0" indent="-228600">
              <a:spcBef>
                <a:spcPts val="360"/>
              </a:spcBef>
              <a:spcAft>
                <a:spcPts val="0"/>
              </a:spcAft>
              <a:buClr>
                <a:srgbClr val="666666"/>
              </a:buClr>
              <a:buSzPts val="1600"/>
              <a:buNone/>
              <a:defRPr sz="1600" i="1">
                <a:solidFill>
                  <a:srgbClr val="666666"/>
                </a:solidFill>
              </a:defRPr>
            </a:lvl1pPr>
          </a:lstStyle>
          <a:p>
            <a:endParaRPr/>
          </a:p>
        </p:txBody>
      </p:sp>
      <p:sp>
        <p:nvSpPr>
          <p:cNvPr id="44" name="Google Shape;44;p9"/>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45" name="Google Shape;45;p9"/>
          <p:cNvCxnSpPr/>
          <p:nvPr/>
        </p:nvCxnSpPr>
        <p:spPr>
          <a:xfrm>
            <a:off x="1706950" y="3643125"/>
            <a:ext cx="63213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right">
  <p:cSld name="CAPTION_ONLY_1">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6657400" y="838500"/>
            <a:ext cx="1497600" cy="3321300"/>
          </a:xfrm>
          <a:prstGeom prst="rect">
            <a:avLst/>
          </a:prstGeom>
        </p:spPr>
        <p:txBody>
          <a:bodyPr spcFirstLastPara="1" wrap="square" lIns="91425" tIns="91425" rIns="91425" bIns="91425" anchor="t" anchorCtr="0">
            <a:noAutofit/>
          </a:bodyPr>
          <a:lstStyle>
            <a:lvl1pPr marL="457200" lvl="0" indent="-228600" rtl="0">
              <a:spcBef>
                <a:spcPts val="360"/>
              </a:spcBef>
              <a:spcAft>
                <a:spcPts val="0"/>
              </a:spcAft>
              <a:buClr>
                <a:srgbClr val="666666"/>
              </a:buClr>
              <a:buSzPts val="1600"/>
              <a:buNone/>
              <a:defRPr sz="1600" i="1">
                <a:solidFill>
                  <a:srgbClr val="666666"/>
                </a:solidFill>
              </a:defRPr>
            </a:lvl1pPr>
          </a:lstStyle>
          <a:p>
            <a:endParaRPr/>
          </a:p>
        </p:txBody>
      </p:sp>
      <p:sp>
        <p:nvSpPr>
          <p:cNvPr id="48" name="Google Shape;48;p10"/>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cxnSp>
        <p:nvCxnSpPr>
          <p:cNvPr id="49" name="Google Shape;49;p10"/>
          <p:cNvCxnSpPr/>
          <p:nvPr/>
        </p:nvCxnSpPr>
        <p:spPr>
          <a:xfrm>
            <a:off x="6428800" y="990300"/>
            <a:ext cx="0" cy="312270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3">
            <a:alphaModFix/>
          </a:blip>
          <a:stretch>
            <a:fillRect/>
          </a:stretch>
        </a:blipFill>
        <a:effectLst/>
      </p:bgPr>
    </p:bg>
    <p:spTree>
      <p:nvGrpSpPr>
        <p:cNvPr id="1" name="Shape 5"/>
        <p:cNvGrpSpPr/>
        <p:nvPr/>
      </p:nvGrpSpPr>
      <p:grpSpPr>
        <a:xfrm>
          <a:off x="0" y="0"/>
          <a:ext cx="0" cy="0"/>
          <a:chOff x="0" y="0"/>
          <a:chExt cx="0" cy="0"/>
        </a:xfrm>
      </p:grpSpPr>
      <p:pic>
        <p:nvPicPr>
          <p:cNvPr id="6" name="Google Shape;6;p1" descr="libro.png"/>
          <p:cNvPicPr preferRelativeResize="0"/>
          <p:nvPr/>
        </p:nvPicPr>
        <p:blipFill>
          <a:blip r:embed="rId14">
            <a:alphaModFix/>
          </a:blip>
          <a:stretch>
            <a:fillRect/>
          </a:stretch>
        </p:blipFill>
        <p:spPr>
          <a:xfrm>
            <a:off x="0" y="0"/>
            <a:ext cx="9144000" cy="5143500"/>
          </a:xfrm>
          <a:prstGeom prst="rect">
            <a:avLst/>
          </a:prstGeom>
          <a:noFill/>
          <a:ln>
            <a:noFill/>
          </a:ln>
        </p:spPr>
      </p:pic>
      <p:sp>
        <p:nvSpPr>
          <p:cNvPr id="7" name="Google Shape;7;p1"/>
          <p:cNvSpPr txBox="1">
            <a:spLocks noGrp="1"/>
          </p:cNvSpPr>
          <p:nvPr>
            <p:ph type="title"/>
          </p:nvPr>
        </p:nvSpPr>
        <p:spPr>
          <a:xfrm>
            <a:off x="1556175" y="719375"/>
            <a:ext cx="6616800" cy="6999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1pPr>
            <a:lvl2pPr lvl="1">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2pPr>
            <a:lvl3pPr lvl="2">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3pPr>
            <a:lvl4pPr lvl="3">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4pPr>
            <a:lvl5pPr lvl="4">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5pPr>
            <a:lvl6pPr lvl="5">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6pPr>
            <a:lvl7pPr lvl="6">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7pPr>
            <a:lvl8pPr lvl="7">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8pPr>
            <a:lvl9pPr lvl="8">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9pPr>
          </a:lstStyle>
          <a:p>
            <a:endParaRPr/>
          </a:p>
        </p:txBody>
      </p:sp>
      <p:sp>
        <p:nvSpPr>
          <p:cNvPr id="8" name="Google Shape;8;p1"/>
          <p:cNvSpPr txBox="1">
            <a:spLocks noGrp="1"/>
          </p:cNvSpPr>
          <p:nvPr>
            <p:ph type="body" idx="1"/>
          </p:nvPr>
        </p:nvSpPr>
        <p:spPr>
          <a:xfrm>
            <a:off x="1556175" y="1378821"/>
            <a:ext cx="6616800" cy="30423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dk1"/>
              </a:buClr>
              <a:buSzPts val="3000"/>
              <a:buFont typeface="Tinos"/>
              <a:buChar char="◈"/>
              <a:defRPr sz="3000">
                <a:solidFill>
                  <a:schemeClr val="dk1"/>
                </a:solidFill>
                <a:latin typeface="Tinos"/>
                <a:ea typeface="Tinos"/>
                <a:cs typeface="Tinos"/>
                <a:sym typeface="Tinos"/>
              </a:defRPr>
            </a:lvl1pPr>
            <a:lvl2pPr marL="914400" lvl="1" indent="-381000">
              <a:spcBef>
                <a:spcPts val="0"/>
              </a:spcBef>
              <a:spcAft>
                <a:spcPts val="0"/>
              </a:spcAft>
              <a:buClr>
                <a:schemeClr val="dk1"/>
              </a:buClr>
              <a:buSzPts val="2400"/>
              <a:buFont typeface="Tinos"/>
              <a:buChar char="◆"/>
              <a:defRPr sz="2400">
                <a:solidFill>
                  <a:schemeClr val="dk1"/>
                </a:solidFill>
                <a:latin typeface="Tinos"/>
                <a:ea typeface="Tinos"/>
                <a:cs typeface="Tinos"/>
                <a:sym typeface="Tinos"/>
              </a:defRPr>
            </a:lvl2pPr>
            <a:lvl3pPr marL="1371600" lvl="2" indent="-381000">
              <a:spcBef>
                <a:spcPts val="0"/>
              </a:spcBef>
              <a:spcAft>
                <a:spcPts val="0"/>
              </a:spcAft>
              <a:buClr>
                <a:schemeClr val="dk1"/>
              </a:buClr>
              <a:buSzPts val="2400"/>
              <a:buFont typeface="Tinos"/>
              <a:buChar char="◇"/>
              <a:defRPr sz="2400">
                <a:solidFill>
                  <a:schemeClr val="dk1"/>
                </a:solidFill>
                <a:latin typeface="Tinos"/>
                <a:ea typeface="Tinos"/>
                <a:cs typeface="Tinos"/>
                <a:sym typeface="Tinos"/>
              </a:defRPr>
            </a:lvl3pPr>
            <a:lvl4pPr marL="1828800" lvl="3"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4pPr>
            <a:lvl5pPr marL="2286000" lvl="4"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5pPr>
            <a:lvl6pPr marL="2743200" lvl="5"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6pPr>
            <a:lvl7pPr marL="3200400" lvl="6"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7pPr>
            <a:lvl8pPr marL="3657600" lvl="7"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8pPr>
            <a:lvl9pPr marL="4114800" lvl="8"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9pPr>
          </a:lstStyle>
          <a:p>
            <a:endParaRPr/>
          </a:p>
        </p:txBody>
      </p:sp>
      <p:sp>
        <p:nvSpPr>
          <p:cNvPr id="9" name="Google Shape;9;p1"/>
          <p:cNvSpPr txBox="1">
            <a:spLocks noGrp="1"/>
          </p:cNvSpPr>
          <p:nvPr>
            <p:ph type="sldNum" idx="12"/>
          </p:nvPr>
        </p:nvSpPr>
        <p:spPr>
          <a:xfrm>
            <a:off x="7899350" y="4098426"/>
            <a:ext cx="548700" cy="393600"/>
          </a:xfrm>
          <a:prstGeom prst="rect">
            <a:avLst/>
          </a:prstGeom>
          <a:noFill/>
          <a:ln>
            <a:noFill/>
          </a:ln>
        </p:spPr>
        <p:txBody>
          <a:bodyPr spcFirstLastPara="1" wrap="square" lIns="91425" tIns="91425" rIns="91425" bIns="91425" anchor="ctr" anchorCtr="0">
            <a:noAutofit/>
          </a:bodyPr>
          <a:lstStyle>
            <a:lvl1pPr lvl="0" algn="r">
              <a:buNone/>
              <a:defRPr sz="1200">
                <a:solidFill>
                  <a:schemeClr val="dk2"/>
                </a:solidFill>
                <a:latin typeface="Tinos"/>
                <a:ea typeface="Tinos"/>
                <a:cs typeface="Tinos"/>
                <a:sym typeface="Tinos"/>
              </a:defRPr>
            </a:lvl1pPr>
            <a:lvl2pPr lvl="1" algn="r">
              <a:buNone/>
              <a:defRPr sz="1200">
                <a:solidFill>
                  <a:schemeClr val="dk2"/>
                </a:solidFill>
                <a:latin typeface="Tinos"/>
                <a:ea typeface="Tinos"/>
                <a:cs typeface="Tinos"/>
                <a:sym typeface="Tinos"/>
              </a:defRPr>
            </a:lvl2pPr>
            <a:lvl3pPr lvl="2" algn="r">
              <a:buNone/>
              <a:defRPr sz="1200">
                <a:solidFill>
                  <a:schemeClr val="dk2"/>
                </a:solidFill>
                <a:latin typeface="Tinos"/>
                <a:ea typeface="Tinos"/>
                <a:cs typeface="Tinos"/>
                <a:sym typeface="Tinos"/>
              </a:defRPr>
            </a:lvl3pPr>
            <a:lvl4pPr lvl="3" algn="r">
              <a:buNone/>
              <a:defRPr sz="1200">
                <a:solidFill>
                  <a:schemeClr val="dk2"/>
                </a:solidFill>
                <a:latin typeface="Tinos"/>
                <a:ea typeface="Tinos"/>
                <a:cs typeface="Tinos"/>
                <a:sym typeface="Tinos"/>
              </a:defRPr>
            </a:lvl4pPr>
            <a:lvl5pPr lvl="4" algn="r">
              <a:buNone/>
              <a:defRPr sz="1200">
                <a:solidFill>
                  <a:schemeClr val="dk2"/>
                </a:solidFill>
                <a:latin typeface="Tinos"/>
                <a:ea typeface="Tinos"/>
                <a:cs typeface="Tinos"/>
                <a:sym typeface="Tinos"/>
              </a:defRPr>
            </a:lvl5pPr>
            <a:lvl6pPr lvl="5" algn="r">
              <a:buNone/>
              <a:defRPr sz="1200">
                <a:solidFill>
                  <a:schemeClr val="dk2"/>
                </a:solidFill>
                <a:latin typeface="Tinos"/>
                <a:ea typeface="Tinos"/>
                <a:cs typeface="Tinos"/>
                <a:sym typeface="Tinos"/>
              </a:defRPr>
            </a:lvl6pPr>
            <a:lvl7pPr lvl="6" algn="r">
              <a:buNone/>
              <a:defRPr sz="1200">
                <a:solidFill>
                  <a:schemeClr val="dk2"/>
                </a:solidFill>
                <a:latin typeface="Tinos"/>
                <a:ea typeface="Tinos"/>
                <a:cs typeface="Tinos"/>
                <a:sym typeface="Tinos"/>
              </a:defRPr>
            </a:lvl7pPr>
            <a:lvl8pPr lvl="7" algn="r">
              <a:buNone/>
              <a:defRPr sz="1200">
                <a:solidFill>
                  <a:schemeClr val="dk2"/>
                </a:solidFill>
                <a:latin typeface="Tinos"/>
                <a:ea typeface="Tinos"/>
                <a:cs typeface="Tinos"/>
                <a:sym typeface="Tinos"/>
              </a:defRPr>
            </a:lvl8pPr>
            <a:lvl9pPr lvl="8" algn="r">
              <a:buNone/>
              <a:defRPr sz="1200">
                <a:solidFill>
                  <a:schemeClr val="dk2"/>
                </a:solidFill>
                <a:latin typeface="Tinos"/>
                <a:ea typeface="Tinos"/>
                <a:cs typeface="Tinos"/>
                <a:sym typeface="Tino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USVAJANJE</a:t>
            </a:r>
            <a:endParaRPr/>
          </a:p>
        </p:txBody>
      </p:sp>
      <p:sp>
        <p:nvSpPr>
          <p:cNvPr id="61" name="Google Shape;61;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5943600" lvl="0" indent="0" algn="l" rtl="0">
              <a:spcBef>
                <a:spcPts val="600"/>
              </a:spcBef>
              <a:spcAft>
                <a:spcPts val="0"/>
              </a:spcAft>
              <a:buNone/>
            </a:pPr>
            <a:r>
              <a:rPr lang="en"/>
              <a:t>Sara Kantar</a:t>
            </a:r>
            <a:endParaRP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2"/>
          <p:cNvSpPr txBox="1">
            <a:spLocks noGrp="1"/>
          </p:cNvSpPr>
          <p:nvPr>
            <p:ph type="body" idx="1"/>
          </p:nvPr>
        </p:nvSpPr>
        <p:spPr>
          <a:xfrm>
            <a:off x="1263600" y="741297"/>
            <a:ext cx="6616800" cy="304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500" dirty="0"/>
              <a:t>Jevrejski zakon dopušta stvaranje posledica pravnim sredstvima koje su u suštini slične onima koje nastaju usvajanjem</a:t>
            </a:r>
            <a:endParaRPr sz="2500" dirty="0"/>
          </a:p>
        </p:txBody>
      </p:sp>
      <p:pic>
        <p:nvPicPr>
          <p:cNvPr id="120" name="Google Shape;120;p22"/>
          <p:cNvPicPr preferRelativeResize="0"/>
          <p:nvPr/>
        </p:nvPicPr>
        <p:blipFill>
          <a:blip r:embed="rId3">
            <a:alphaModFix/>
          </a:blip>
          <a:stretch>
            <a:fillRect/>
          </a:stretch>
        </p:blipFill>
        <p:spPr>
          <a:xfrm>
            <a:off x="1546560" y="2158410"/>
            <a:ext cx="2914050" cy="2148101"/>
          </a:xfrm>
          <a:prstGeom prst="rect">
            <a:avLst/>
          </a:prstGeom>
          <a:noFill/>
          <a:ln>
            <a:noFill/>
          </a:ln>
        </p:spPr>
      </p:pic>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1327875" y="55822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PROBLEMI POVEZANI SA USVAJANJEM</a:t>
            </a:r>
            <a:endParaRPr/>
          </a:p>
        </p:txBody>
      </p:sp>
      <p:sp>
        <p:nvSpPr>
          <p:cNvPr id="126" name="Google Shape;126;p23"/>
          <p:cNvSpPr txBox="1">
            <a:spLocks noGrp="1"/>
          </p:cNvSpPr>
          <p:nvPr>
            <p:ph type="body" idx="1"/>
          </p:nvPr>
        </p:nvSpPr>
        <p:spPr>
          <a:xfrm>
            <a:off x="1327875" y="1389454"/>
            <a:ext cx="6616800" cy="304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500" dirty="0"/>
              <a:t>Budućim roditeljima je savetovano da ustanove identitet svog budućeg deteta jer ako se dete rodi iz incesta ili ga udata žena rodi sa čovekom koji nije njen muž, detetu će biti zabranjeno da jedan dan sklopi brak sa legitimnim Jevrejinom/Jevrejkom</a:t>
            </a:r>
            <a:endParaRPr sz="2500" dirty="0"/>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2" name="Google Shape;132;p24"/>
          <p:cNvSpPr txBox="1">
            <a:spLocks noGrp="1"/>
          </p:cNvSpPr>
          <p:nvPr>
            <p:ph type="body" idx="1"/>
          </p:nvPr>
        </p:nvSpPr>
        <p:spPr>
          <a:xfrm>
            <a:off x="1263600" y="421890"/>
            <a:ext cx="6616800" cy="304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500" dirty="0"/>
              <a:t>Usvajanje ne-jevrejskog deteta obično je vodilo njegovoj konverziji</a:t>
            </a:r>
            <a:endParaRPr sz="2500" dirty="0"/>
          </a:p>
          <a:p>
            <a:pPr marL="0" lvl="0" indent="0" algn="l" rtl="0">
              <a:spcBef>
                <a:spcPts val="600"/>
              </a:spcBef>
              <a:spcAft>
                <a:spcPts val="0"/>
              </a:spcAft>
              <a:buNone/>
            </a:pPr>
            <a:br>
              <a:rPr lang="en" sz="2500" dirty="0"/>
            </a:br>
            <a:r>
              <a:rPr lang="en" sz="2500" dirty="0"/>
              <a:t>Konverziju deteta može da obavi </a:t>
            </a:r>
            <a:br>
              <a:rPr lang="sr-Latn-RS" sz="2500" dirty="0"/>
            </a:br>
            <a:r>
              <a:rPr lang="en" sz="2500" dirty="0"/>
              <a:t>odrasla osoba koja postupa u ime </a:t>
            </a:r>
            <a:br>
              <a:rPr lang="sr-Latn-RS" sz="2500" dirty="0"/>
            </a:br>
            <a:r>
              <a:rPr lang="en" sz="2500" dirty="0"/>
              <a:t>deteta jer je to u detetovom </a:t>
            </a:r>
            <a:br>
              <a:rPr lang="sr-Latn-RS" sz="2500" dirty="0"/>
            </a:br>
            <a:r>
              <a:rPr lang="en" sz="2500" dirty="0"/>
              <a:t>interesu</a:t>
            </a:r>
            <a:endParaRPr sz="2500" dirty="0"/>
          </a:p>
        </p:txBody>
      </p:sp>
      <p:pic>
        <p:nvPicPr>
          <p:cNvPr id="3" name="Picture 2">
            <a:extLst>
              <a:ext uri="{FF2B5EF4-FFF2-40B4-BE49-F238E27FC236}">
                <a16:creationId xmlns:a16="http://schemas.microsoft.com/office/drawing/2014/main" id="{8C4AFC15-2A14-4E7C-BC46-6CB5AFBBC406}"/>
              </a:ext>
            </a:extLst>
          </p:cNvPr>
          <p:cNvPicPr>
            <a:picLocks noChangeAspect="1"/>
          </p:cNvPicPr>
          <p:nvPr/>
        </p:nvPicPr>
        <p:blipFill>
          <a:blip r:embed="rId3"/>
          <a:stretch>
            <a:fillRect/>
          </a:stretch>
        </p:blipFill>
        <p:spPr>
          <a:xfrm>
            <a:off x="5797442" y="1617538"/>
            <a:ext cx="2570381" cy="2849525"/>
          </a:xfrm>
          <a:prstGeom prst="rect">
            <a:avLst/>
          </a:prstGeom>
        </p:spPr>
      </p:pic>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5"/>
          <p:cNvSpPr txBox="1">
            <a:spLocks noGrp="1"/>
          </p:cNvSpPr>
          <p:nvPr>
            <p:ph type="title"/>
          </p:nvPr>
        </p:nvSpPr>
        <p:spPr>
          <a:xfrm>
            <a:off x="1263600" y="55822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POSTUPAK USVAJANJA</a:t>
            </a:r>
            <a:endParaRPr/>
          </a:p>
        </p:txBody>
      </p:sp>
      <p:sp>
        <p:nvSpPr>
          <p:cNvPr id="138" name="Google Shape;138;p25"/>
          <p:cNvSpPr txBox="1">
            <a:spLocks noGrp="1"/>
          </p:cNvSpPr>
          <p:nvPr>
            <p:ph type="body" idx="1"/>
          </p:nvPr>
        </p:nvSpPr>
        <p:spPr>
          <a:xfrm>
            <a:off x="1263600" y="1490834"/>
            <a:ext cx="6616800" cy="304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500" dirty="0"/>
              <a:t>Razlikuje se od mesta do mesta i od zemlje do zemlje</a:t>
            </a:r>
            <a:br>
              <a:rPr lang="en" sz="2500" dirty="0"/>
            </a:br>
            <a:br>
              <a:rPr lang="en" sz="2500" dirty="0"/>
            </a:br>
            <a:r>
              <a:rPr lang="en" sz="2500" dirty="0"/>
              <a:t>U državi Izrael usvajanjem se presecaju sve porodične veze izmedju deteta i njegovih prirodnih roditelja i stvaraju se nove između deteta i njegovih usvojitelja</a:t>
            </a:r>
            <a:endParaRPr sz="2500" dirty="0"/>
          </a:p>
        </p:txBody>
      </p:sp>
      <p:pic>
        <p:nvPicPr>
          <p:cNvPr id="3" name="Picture 2" descr="A picture containing icon&#10;&#10;Description automatically generated">
            <a:extLst>
              <a:ext uri="{FF2B5EF4-FFF2-40B4-BE49-F238E27FC236}">
                <a16:creationId xmlns:a16="http://schemas.microsoft.com/office/drawing/2014/main" id="{7E8ED84B-C9E8-4ADD-9CF2-47356DBF97E4}"/>
              </a:ext>
            </a:extLst>
          </p:cNvPr>
          <p:cNvPicPr>
            <a:picLocks noChangeAspect="1"/>
          </p:cNvPicPr>
          <p:nvPr/>
        </p:nvPicPr>
        <p:blipFill>
          <a:blip r:embed="rId3"/>
          <a:stretch>
            <a:fillRect/>
          </a:stretch>
        </p:blipFill>
        <p:spPr>
          <a:xfrm>
            <a:off x="5152140" y="565763"/>
            <a:ext cx="1036009" cy="7536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22CC27-7C2A-41AB-8B7E-DF3B1A0EBC53}"/>
              </a:ext>
            </a:extLst>
          </p:cNvPr>
          <p:cNvSpPr>
            <a:spLocks noGrp="1"/>
          </p:cNvSpPr>
          <p:nvPr>
            <p:ph type="body" idx="1"/>
          </p:nvPr>
        </p:nvSpPr>
        <p:spPr>
          <a:xfrm>
            <a:off x="1263600" y="445874"/>
            <a:ext cx="6381209" cy="2914014"/>
          </a:xfrm>
        </p:spPr>
        <p:txBody>
          <a:bodyPr/>
          <a:lstStyle/>
          <a:p>
            <a:pPr marL="63500" indent="0">
              <a:buNone/>
            </a:pPr>
            <a:r>
              <a:rPr lang="en-US" sz="2500" dirty="0" err="1"/>
              <a:t>Roditelji</a:t>
            </a:r>
            <a:r>
              <a:rPr lang="en-US" sz="2500" dirty="0"/>
              <a:t> bi </a:t>
            </a:r>
            <a:r>
              <a:rPr lang="en-US" sz="2500" dirty="0" err="1"/>
              <a:t>trebalo</a:t>
            </a:r>
            <a:r>
              <a:rPr lang="en-US" sz="2500" dirty="0"/>
              <a:t> </a:t>
            </a:r>
            <a:r>
              <a:rPr lang="en-US" sz="2500" dirty="0" err="1"/>
              <a:t>svojoj</a:t>
            </a:r>
            <a:r>
              <a:rPr lang="en-US" sz="2500" dirty="0"/>
              <a:t> </a:t>
            </a:r>
            <a:r>
              <a:rPr lang="en-US" sz="2500" dirty="0" err="1"/>
              <a:t>deci</a:t>
            </a:r>
            <a:r>
              <a:rPr lang="en-US" sz="2500" dirty="0"/>
              <a:t> da </a:t>
            </a:r>
            <a:r>
              <a:rPr lang="en-US" sz="2500" dirty="0" err="1"/>
              <a:t>pru</a:t>
            </a:r>
            <a:r>
              <a:rPr lang="sr-Latn-RS" sz="2500" dirty="0"/>
              <a:t>že pravilnu negu, a deca bi trebalo da im uzvrate poštovanjem</a:t>
            </a:r>
            <a:endParaRPr lang="en-US" sz="2500" dirty="0"/>
          </a:p>
        </p:txBody>
      </p:sp>
      <p:pic>
        <p:nvPicPr>
          <p:cNvPr id="5" name="Picture 4" descr="A picture containing text&#10;&#10;Description automatically generated">
            <a:extLst>
              <a:ext uri="{FF2B5EF4-FFF2-40B4-BE49-F238E27FC236}">
                <a16:creationId xmlns:a16="http://schemas.microsoft.com/office/drawing/2014/main" id="{366B5F25-0A1A-4D1D-8FF2-7B3E59C3ACD8}"/>
              </a:ext>
            </a:extLst>
          </p:cNvPr>
          <p:cNvPicPr>
            <a:picLocks noChangeAspect="1"/>
          </p:cNvPicPr>
          <p:nvPr/>
        </p:nvPicPr>
        <p:blipFill>
          <a:blip r:embed="rId2"/>
          <a:stretch>
            <a:fillRect/>
          </a:stretch>
        </p:blipFill>
        <p:spPr>
          <a:xfrm>
            <a:off x="2381694" y="1487923"/>
            <a:ext cx="5932966" cy="3135275"/>
          </a:xfrm>
          <a:prstGeom prst="rect">
            <a:avLst/>
          </a:prstGeom>
        </p:spPr>
      </p:pic>
    </p:spTree>
    <p:extLst>
      <p:ext uri="{BB962C8B-B14F-4D97-AF65-F5344CB8AC3E}">
        <p14:creationId xmlns:p14="http://schemas.microsoft.com/office/powerpoint/2010/main" val="1769538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73EFAB8-972C-4BAD-B3EE-B616D30A8F41}"/>
              </a:ext>
            </a:extLst>
          </p:cNvPr>
          <p:cNvSpPr>
            <a:spLocks noGrp="1"/>
          </p:cNvSpPr>
          <p:nvPr>
            <p:ph type="body" idx="1"/>
          </p:nvPr>
        </p:nvSpPr>
        <p:spPr>
          <a:xfrm>
            <a:off x="1263600" y="722379"/>
            <a:ext cx="6616800" cy="3042300"/>
          </a:xfrm>
        </p:spPr>
        <p:txBody>
          <a:bodyPr/>
          <a:lstStyle/>
          <a:p>
            <a:pPr marL="63500" indent="0">
              <a:buNone/>
            </a:pPr>
            <a:r>
              <a:rPr lang="sr-Latn-RS" sz="3200" dirty="0"/>
              <a:t>HVALA NA PAŽNJI</a:t>
            </a:r>
            <a:endParaRPr lang="en-US" sz="3200" dirty="0"/>
          </a:p>
        </p:txBody>
      </p:sp>
      <p:pic>
        <p:nvPicPr>
          <p:cNvPr id="9" name="Picture 8" descr="A picture containing text&#10;&#10;Description automatically generated">
            <a:extLst>
              <a:ext uri="{FF2B5EF4-FFF2-40B4-BE49-F238E27FC236}">
                <a16:creationId xmlns:a16="http://schemas.microsoft.com/office/drawing/2014/main" id="{7981C5A1-FAC1-4856-BAEA-8B2E65B7A86C}"/>
              </a:ext>
            </a:extLst>
          </p:cNvPr>
          <p:cNvPicPr>
            <a:picLocks noChangeAspect="1"/>
          </p:cNvPicPr>
          <p:nvPr/>
        </p:nvPicPr>
        <p:blipFill>
          <a:blip r:embed="rId2"/>
          <a:stretch>
            <a:fillRect/>
          </a:stretch>
        </p:blipFill>
        <p:spPr>
          <a:xfrm>
            <a:off x="4646429" y="758674"/>
            <a:ext cx="3910086" cy="3662447"/>
          </a:xfrm>
          <a:prstGeom prst="rect">
            <a:avLst/>
          </a:prstGeom>
        </p:spPr>
      </p:pic>
    </p:spTree>
    <p:extLst>
      <p:ext uri="{BB962C8B-B14F-4D97-AF65-F5344CB8AC3E}">
        <p14:creationId xmlns:p14="http://schemas.microsoft.com/office/powerpoint/2010/main" val="1269880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1153150" y="536425"/>
            <a:ext cx="6616800" cy="615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U BIBLIJI</a:t>
            </a:r>
            <a:endParaRPr/>
          </a:p>
        </p:txBody>
      </p:sp>
      <p:sp>
        <p:nvSpPr>
          <p:cNvPr id="67" name="Google Shape;67;p14"/>
          <p:cNvSpPr txBox="1"/>
          <p:nvPr/>
        </p:nvSpPr>
        <p:spPr>
          <a:xfrm>
            <a:off x="1153150" y="1324279"/>
            <a:ext cx="6616800" cy="289898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chemeClr val="dk1"/>
                </a:solidFill>
                <a:latin typeface="Oswald"/>
                <a:ea typeface="Oswald"/>
                <a:cs typeface="Oswald"/>
                <a:sym typeface="Oswald"/>
              </a:rPr>
              <a:t>Usvojiti dete i brinuti se o njemu smatra se jednim od najvećih dela milosrđa koje jedan Jevrejin moze da izvrši</a:t>
            </a:r>
            <a:endParaRPr sz="2400" dirty="0">
              <a:solidFill>
                <a:schemeClr val="dk1"/>
              </a:solidFill>
              <a:latin typeface="Oswald"/>
              <a:ea typeface="Oswald"/>
              <a:cs typeface="Oswald"/>
              <a:sym typeface="Oswald"/>
            </a:endParaRPr>
          </a:p>
          <a:p>
            <a:pPr marL="0" lvl="0" indent="0" algn="l" rtl="0">
              <a:spcBef>
                <a:spcPts val="0"/>
              </a:spcBef>
              <a:spcAft>
                <a:spcPts val="0"/>
              </a:spcAft>
              <a:buNone/>
            </a:pPr>
            <a:endParaRPr sz="2400" dirty="0">
              <a:solidFill>
                <a:schemeClr val="dk1"/>
              </a:solidFill>
              <a:latin typeface="Oswald"/>
              <a:ea typeface="Oswald"/>
              <a:cs typeface="Oswald"/>
              <a:sym typeface="Oswald"/>
            </a:endParaRPr>
          </a:p>
          <a:p>
            <a:pPr marL="0" lvl="0" indent="0" algn="l" rtl="0">
              <a:spcBef>
                <a:spcPts val="0"/>
              </a:spcBef>
              <a:spcAft>
                <a:spcPts val="0"/>
              </a:spcAft>
              <a:buNone/>
            </a:pPr>
            <a:r>
              <a:rPr lang="en" sz="2100" dirty="0">
                <a:latin typeface="Tinos"/>
                <a:ea typeface="Tinos"/>
                <a:cs typeface="Tinos"/>
                <a:sym typeface="Tinos"/>
              </a:rPr>
              <a:t>Prema mogućim pretečama koje se mogu </a:t>
            </a:r>
            <a:br>
              <a:rPr lang="sr-Latn-RS" sz="2100" dirty="0">
                <a:latin typeface="Tinos"/>
                <a:ea typeface="Tinos"/>
                <a:cs typeface="Tinos"/>
                <a:sym typeface="Tinos"/>
              </a:rPr>
            </a:br>
            <a:r>
              <a:rPr lang="en" sz="2100" dirty="0">
                <a:latin typeface="Tinos"/>
                <a:ea typeface="Tinos"/>
                <a:cs typeface="Tinos"/>
                <a:sym typeface="Tinos"/>
              </a:rPr>
              <a:t>naći u Bibliji posebno se ističu priče o </a:t>
            </a:r>
            <a:br>
              <a:rPr lang="sr-Latn-RS" sz="2100" dirty="0">
                <a:latin typeface="Tinos"/>
                <a:ea typeface="Tinos"/>
                <a:cs typeface="Tinos"/>
                <a:sym typeface="Tinos"/>
              </a:rPr>
            </a:br>
            <a:r>
              <a:rPr lang="en" sz="2100" dirty="0">
                <a:latin typeface="Tinos"/>
                <a:ea typeface="Tinos"/>
                <a:cs typeface="Tinos"/>
                <a:sym typeface="Tinos"/>
              </a:rPr>
              <a:t>Avramu, Jakovu i Mojsiju</a:t>
            </a:r>
            <a:endParaRPr sz="2100" dirty="0">
              <a:latin typeface="Tinos"/>
              <a:ea typeface="Tinos"/>
              <a:cs typeface="Tinos"/>
              <a:sym typeface="Tinos"/>
            </a:endParaRPr>
          </a:p>
        </p:txBody>
      </p:sp>
      <p:pic>
        <p:nvPicPr>
          <p:cNvPr id="9" name="Picture 8">
            <a:extLst>
              <a:ext uri="{FF2B5EF4-FFF2-40B4-BE49-F238E27FC236}">
                <a16:creationId xmlns:a16="http://schemas.microsoft.com/office/drawing/2014/main" id="{F52B145C-B0BC-491D-B3B8-3C2F0F212A8E}"/>
              </a:ext>
            </a:extLst>
          </p:cNvPr>
          <p:cNvPicPr>
            <a:picLocks noChangeAspect="1"/>
          </p:cNvPicPr>
          <p:nvPr/>
        </p:nvPicPr>
        <p:blipFill>
          <a:blip r:embed="rId3"/>
          <a:stretch>
            <a:fillRect/>
          </a:stretch>
        </p:blipFill>
        <p:spPr>
          <a:xfrm>
            <a:off x="6133697" y="2168674"/>
            <a:ext cx="2339532" cy="23395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1263600" y="561600"/>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AVRAM I ELIEZER</a:t>
            </a:r>
            <a:endParaRPr/>
          </a:p>
        </p:txBody>
      </p:sp>
      <p:sp>
        <p:nvSpPr>
          <p:cNvPr id="74" name="Google Shape;74;p15"/>
          <p:cNvSpPr txBox="1">
            <a:spLocks noGrp="1"/>
          </p:cNvSpPr>
          <p:nvPr>
            <p:ph type="body" idx="1"/>
          </p:nvPr>
        </p:nvSpPr>
        <p:spPr>
          <a:xfrm>
            <a:off x="1302075" y="1378825"/>
            <a:ext cx="4013400" cy="304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500"/>
              <a:t>Pošto Avram nije imao decu</a:t>
            </a:r>
            <a:r>
              <a:rPr lang="en"/>
              <a:t>,</a:t>
            </a:r>
            <a:br>
              <a:rPr lang="en"/>
            </a:br>
            <a:r>
              <a:rPr lang="en"/>
              <a:t>on se požalio Bogu da će </a:t>
            </a:r>
            <a:br>
              <a:rPr lang="en"/>
            </a:br>
            <a:r>
              <a:rPr lang="en"/>
              <a:t>Eliezer, njegov sluga, biti njegov naslednik</a:t>
            </a:r>
            <a:br>
              <a:rPr lang="en"/>
            </a:br>
            <a:r>
              <a:rPr lang="en"/>
              <a:t> </a:t>
            </a:r>
            <a:endParaRPr/>
          </a:p>
          <a:p>
            <a:pPr marL="0" lvl="0" indent="0" algn="l" rtl="0">
              <a:spcBef>
                <a:spcPts val="600"/>
              </a:spcBef>
              <a:spcAft>
                <a:spcPts val="0"/>
              </a:spcAft>
              <a:buNone/>
            </a:pPr>
            <a:endParaRPr/>
          </a:p>
        </p:txBody>
      </p:sp>
      <p:pic>
        <p:nvPicPr>
          <p:cNvPr id="75" name="Google Shape;75;p15"/>
          <p:cNvPicPr preferRelativeResize="0"/>
          <p:nvPr/>
        </p:nvPicPr>
        <p:blipFill>
          <a:blip r:embed="rId3">
            <a:alphaModFix/>
          </a:blip>
          <a:stretch>
            <a:fillRect/>
          </a:stretch>
        </p:blipFill>
        <p:spPr>
          <a:xfrm>
            <a:off x="5315475" y="1378813"/>
            <a:ext cx="2857500" cy="2143125"/>
          </a:xfrm>
          <a:prstGeom prst="rect">
            <a:avLst/>
          </a:prstGeom>
          <a:noFill/>
          <a:ln>
            <a:noFill/>
          </a:ln>
        </p:spPr>
      </p:pic>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1263600" y="561600"/>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JAKOV</a:t>
            </a:r>
            <a:endParaRPr/>
          </a:p>
        </p:txBody>
      </p:sp>
      <p:sp>
        <p:nvSpPr>
          <p:cNvPr id="81" name="Google Shape;81;p16"/>
          <p:cNvSpPr txBox="1">
            <a:spLocks noGrp="1"/>
          </p:cNvSpPr>
          <p:nvPr>
            <p:ph type="body" idx="1"/>
          </p:nvPr>
        </p:nvSpPr>
        <p:spPr>
          <a:xfrm>
            <a:off x="1263600" y="1261500"/>
            <a:ext cx="6616800" cy="304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500" dirty="0"/>
              <a:t>Jakov se na samrti obratio Josifu i rekao : “Tvoja dva sina koja su ti se rodila… biće moji; Efraim i Manaseh neka budu moji kao i Ruben i Simeon</a:t>
            </a:r>
            <a:endParaRPr sz="2500" dirty="0"/>
          </a:p>
        </p:txBody>
      </p:sp>
      <p:pic>
        <p:nvPicPr>
          <p:cNvPr id="82" name="Google Shape;82;p16"/>
          <p:cNvPicPr preferRelativeResize="0"/>
          <p:nvPr/>
        </p:nvPicPr>
        <p:blipFill>
          <a:blip r:embed="rId3">
            <a:alphaModFix/>
          </a:blip>
          <a:stretch>
            <a:fillRect/>
          </a:stretch>
        </p:blipFill>
        <p:spPr>
          <a:xfrm>
            <a:off x="5422605" y="2732566"/>
            <a:ext cx="3081545" cy="1842933"/>
          </a:xfrm>
          <a:prstGeom prst="rect">
            <a:avLst/>
          </a:prstGeom>
          <a:noFill/>
          <a:ln>
            <a:noFill/>
          </a:ln>
        </p:spPr>
      </p:pic>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1263600" y="4984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MOJSIJE</a:t>
            </a:r>
            <a:endParaRPr/>
          </a:p>
        </p:txBody>
      </p:sp>
      <p:pic>
        <p:nvPicPr>
          <p:cNvPr id="89" name="Google Shape;89;p17"/>
          <p:cNvPicPr preferRelativeResize="0"/>
          <p:nvPr/>
        </p:nvPicPr>
        <p:blipFill>
          <a:blip r:embed="rId3">
            <a:alphaModFix/>
          </a:blip>
          <a:stretch>
            <a:fillRect/>
          </a:stretch>
        </p:blipFill>
        <p:spPr>
          <a:xfrm>
            <a:off x="4869711" y="1403498"/>
            <a:ext cx="3312745" cy="3060157"/>
          </a:xfrm>
          <a:prstGeom prst="rect">
            <a:avLst/>
          </a:prstGeom>
          <a:noFill/>
          <a:ln>
            <a:noFill/>
          </a:ln>
        </p:spPr>
      </p:pic>
      <p:pic>
        <p:nvPicPr>
          <p:cNvPr id="5" name="Picture 4" descr="A picture containing text&#10;&#10;Description automatically generated">
            <a:extLst>
              <a:ext uri="{FF2B5EF4-FFF2-40B4-BE49-F238E27FC236}">
                <a16:creationId xmlns:a16="http://schemas.microsoft.com/office/drawing/2014/main" id="{62B62174-707B-437E-8D37-1699DBD09154}"/>
              </a:ext>
            </a:extLst>
          </p:cNvPr>
          <p:cNvPicPr>
            <a:picLocks noChangeAspect="1"/>
          </p:cNvPicPr>
          <p:nvPr/>
        </p:nvPicPr>
        <p:blipFill>
          <a:blip r:embed="rId4"/>
          <a:stretch>
            <a:fillRect/>
          </a:stretch>
        </p:blipFill>
        <p:spPr>
          <a:xfrm>
            <a:off x="1419447" y="1822473"/>
            <a:ext cx="2962940" cy="2222205"/>
          </a:xfrm>
          <a:prstGeom prst="rect">
            <a:avLst/>
          </a:prstGeom>
        </p:spPr>
      </p:pic>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1" name="Google Shape;101;p19"/>
          <p:cNvSpPr txBox="1">
            <a:spLocks noGrp="1"/>
          </p:cNvSpPr>
          <p:nvPr>
            <p:ph type="body" idx="1"/>
          </p:nvPr>
        </p:nvSpPr>
        <p:spPr>
          <a:xfrm>
            <a:off x="1263600" y="457536"/>
            <a:ext cx="6616800" cy="304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500" dirty="0"/>
              <a:t>Dete je pronašla faraonova kći koja ga je zbrinula i odnela u palatu</a:t>
            </a:r>
            <a:endParaRPr sz="2500" dirty="0"/>
          </a:p>
        </p:txBody>
      </p:sp>
      <p:pic>
        <p:nvPicPr>
          <p:cNvPr id="102" name="Google Shape;102;p19"/>
          <p:cNvPicPr preferRelativeResize="0"/>
          <p:nvPr/>
        </p:nvPicPr>
        <p:blipFill>
          <a:blip r:embed="rId3">
            <a:alphaModFix/>
          </a:blip>
          <a:stretch>
            <a:fillRect/>
          </a:stretch>
        </p:blipFill>
        <p:spPr>
          <a:xfrm>
            <a:off x="4335050" y="1483375"/>
            <a:ext cx="3787526" cy="28647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5" name="Google Shape;95;p18"/>
          <p:cNvSpPr txBox="1">
            <a:spLocks noGrp="1"/>
          </p:cNvSpPr>
          <p:nvPr>
            <p:ph type="body" idx="1"/>
          </p:nvPr>
        </p:nvSpPr>
        <p:spPr>
          <a:xfrm>
            <a:off x="1263600" y="477102"/>
            <a:ext cx="6616800" cy="3802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500" dirty="0"/>
              <a:t>Tokom ropstva Izraelita u Egiptu, faraon, plašeći se njihove pobune, naredio je da se sva muška deca koju rode Jevrejke bacaju u Nil</a:t>
            </a:r>
            <a:endParaRPr sz="2500" dirty="0"/>
          </a:p>
          <a:p>
            <a:pPr marL="0" lvl="0" indent="0" algn="l" rtl="0">
              <a:spcBef>
                <a:spcPts val="600"/>
              </a:spcBef>
              <a:spcAft>
                <a:spcPts val="0"/>
              </a:spcAft>
              <a:buNone/>
            </a:pPr>
            <a:br>
              <a:rPr lang="en" sz="2500" dirty="0"/>
            </a:br>
            <a:r>
              <a:rPr lang="en" sz="2500" dirty="0"/>
              <a:t>Johebed se porodila u šestom mesecu </a:t>
            </a:r>
            <a:r>
              <a:rPr lang="sr-Latn-RS" sz="2500" dirty="0"/>
              <a:t>i krila je dete nekoliko meseci</a:t>
            </a:r>
            <a:endParaRPr sz="2500" dirty="0"/>
          </a:p>
          <a:p>
            <a:pPr marL="0" lvl="0" indent="0" algn="l" rtl="0">
              <a:spcBef>
                <a:spcPts val="600"/>
              </a:spcBef>
              <a:spcAft>
                <a:spcPts val="0"/>
              </a:spcAft>
              <a:buNone/>
            </a:pPr>
            <a:br>
              <a:rPr lang="en" sz="2500" dirty="0"/>
            </a:br>
            <a:r>
              <a:rPr lang="en" sz="2500" dirty="0"/>
              <a:t>Kada </a:t>
            </a:r>
            <a:r>
              <a:rPr lang="sr-Latn-RS" sz="2500" dirty="0"/>
              <a:t>to više nije bilo moguće</a:t>
            </a:r>
            <a:r>
              <a:rPr lang="en" sz="2500" dirty="0"/>
              <a:t>, stavila ga je u korpu i sakrila uz obalu Nila</a:t>
            </a:r>
            <a:br>
              <a:rPr lang="en" sz="2500" dirty="0"/>
            </a:br>
            <a:endParaRPr sz="2500" dirty="0"/>
          </a:p>
        </p:txBody>
      </p: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1408450" y="531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STAVOVI</a:t>
            </a:r>
            <a:endParaRPr/>
          </a:p>
        </p:txBody>
      </p:sp>
      <p:sp>
        <p:nvSpPr>
          <p:cNvPr id="108" name="Google Shape;108;p20"/>
          <p:cNvSpPr txBox="1">
            <a:spLocks noGrp="1"/>
          </p:cNvSpPr>
          <p:nvPr>
            <p:ph type="body" idx="1"/>
          </p:nvPr>
        </p:nvSpPr>
        <p:spPr>
          <a:xfrm>
            <a:off x="1263600" y="1389454"/>
            <a:ext cx="6616800" cy="304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500" dirty="0"/>
              <a:t>Posebna pažnja je posvećivana zbrinjavanju siročadi</a:t>
            </a:r>
            <a:br>
              <a:rPr lang="en" sz="2500" dirty="0"/>
            </a:br>
            <a:br>
              <a:rPr lang="en" sz="2500" dirty="0"/>
            </a:br>
            <a:r>
              <a:rPr lang="en" sz="2500" dirty="0"/>
              <a:t>Ma</a:t>
            </a:r>
            <a:r>
              <a:rPr lang="sr-Latn-RS" sz="2500" dirty="0"/>
              <a:t>j</a:t>
            </a:r>
            <a:r>
              <a:rPr lang="en" sz="2500" dirty="0"/>
              <a:t>monides smatra da je dobar tretman siročadi dužnost svakog Jevrejina</a:t>
            </a:r>
            <a:endParaRPr lang="sr-Latn-RS" sz="2500" dirty="0"/>
          </a:p>
          <a:p>
            <a:pPr marL="0" lvl="0" indent="0" algn="l" rtl="0">
              <a:spcBef>
                <a:spcPts val="600"/>
              </a:spcBef>
              <a:spcAft>
                <a:spcPts val="0"/>
              </a:spcAft>
              <a:buNone/>
            </a:pPr>
            <a:endParaRPr lang="sr-Latn-RS" sz="2500" dirty="0"/>
          </a:p>
          <a:p>
            <a:pPr marL="0" lvl="0" indent="0" algn="l" rtl="0">
              <a:spcBef>
                <a:spcPts val="600"/>
              </a:spcBef>
              <a:spcAft>
                <a:spcPts val="0"/>
              </a:spcAft>
              <a:buNone/>
            </a:pPr>
            <a:r>
              <a:rPr lang="sr-Latn-RS" sz="2500" dirty="0"/>
              <a:t>Svaki Jevrejin je dužan da bude dobročinitelj</a:t>
            </a:r>
            <a:endParaRPr sz="2500" dirty="0"/>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1354725" y="531350"/>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PO ZAKONU</a:t>
            </a:r>
            <a:endParaRPr/>
          </a:p>
        </p:txBody>
      </p:sp>
      <p:sp>
        <p:nvSpPr>
          <p:cNvPr id="114" name="Google Shape;114;p21"/>
          <p:cNvSpPr txBox="1">
            <a:spLocks noGrp="1"/>
          </p:cNvSpPr>
          <p:nvPr>
            <p:ph type="body" idx="1"/>
          </p:nvPr>
        </p:nvSpPr>
        <p:spPr>
          <a:xfrm>
            <a:off x="1263600" y="1378821"/>
            <a:ext cx="6616800" cy="304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500" dirty="0"/>
              <a:t>Usvajanje nije poznato u talmudskom pravu</a:t>
            </a:r>
            <a:br>
              <a:rPr lang="en" sz="2500" dirty="0"/>
            </a:br>
            <a:br>
              <a:rPr lang="en" sz="2500" dirty="0"/>
            </a:br>
            <a:r>
              <a:rPr lang="en" sz="2500" dirty="0"/>
              <a:t>Prema Halahi, pravni status roditelja i deteta zavisi isključivo od prirodne, biološke povezanosti i ne postoji priznati način da se ovaj status dostigne na veštački način</a:t>
            </a:r>
            <a:endParaRPr sz="2500" dirty="0"/>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theme/theme1.xml><?xml version="1.0" encoding="utf-8"?>
<a:theme xmlns:a="http://schemas.openxmlformats.org/drawingml/2006/main" name="Quintus template">
  <a:themeElements>
    <a:clrScheme name="Custom 347">
      <a:dk1>
        <a:srgbClr val="25212A"/>
      </a:dk1>
      <a:lt1>
        <a:srgbClr val="FFFFFF"/>
      </a:lt1>
      <a:dk2>
        <a:srgbClr val="797281"/>
      </a:dk2>
      <a:lt2>
        <a:srgbClr val="E7E6E9"/>
      </a:lt2>
      <a:accent1>
        <a:srgbClr val="B87647"/>
      </a:accent1>
      <a:accent2>
        <a:srgbClr val="A85A5A"/>
      </a:accent2>
      <a:accent3>
        <a:srgbClr val="853E61"/>
      </a:accent3>
      <a:accent4>
        <a:srgbClr val="5C3959"/>
      </a:accent4>
      <a:accent5>
        <a:srgbClr val="CC4125"/>
      </a:accent5>
      <a:accent6>
        <a:srgbClr val="DD916B"/>
      </a:accent6>
      <a:hlink>
        <a:srgbClr val="25212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399</Words>
  <Application>Microsoft Office PowerPoint</Application>
  <PresentationFormat>On-screen Show (16:9)</PresentationFormat>
  <Paragraphs>30</Paragraphs>
  <Slides>15</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Tinos</vt:lpstr>
      <vt:lpstr>Arial</vt:lpstr>
      <vt:lpstr>Oswald</vt:lpstr>
      <vt:lpstr>Quintus template</vt:lpstr>
      <vt:lpstr>USVAJANJE</vt:lpstr>
      <vt:lpstr>U BIBLIJI</vt:lpstr>
      <vt:lpstr>AVRAM I ELIEZER</vt:lpstr>
      <vt:lpstr>JAKOV</vt:lpstr>
      <vt:lpstr>MOJSIJE</vt:lpstr>
      <vt:lpstr>PowerPoint Presentation</vt:lpstr>
      <vt:lpstr>PowerPoint Presentation</vt:lpstr>
      <vt:lpstr>STAVOVI</vt:lpstr>
      <vt:lpstr>PO ZAKONU</vt:lpstr>
      <vt:lpstr>PowerPoint Presentation</vt:lpstr>
      <vt:lpstr>PROBLEMI POVEZANI SA USVAJANJEM</vt:lpstr>
      <vt:lpstr>PowerPoint Presentation</vt:lpstr>
      <vt:lpstr>POSTUPAK USVAJANJA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USVAJANJE</dc:title>
  <cp:lastModifiedBy>Sara Kantar</cp:lastModifiedBy>
  <cp:revision>7</cp:revision>
  <dcterms:modified xsi:type="dcterms:W3CDTF">2020-12-11T10:50:09Z</dcterms:modified>
</cp:coreProperties>
</file>