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6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4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0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5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1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5AC4-E854-4787-9BE2-F520933D8F0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A67F-6B93-4BCA-8DCE-C8340959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urt_Landauer" TargetMode="External"/><Relationship Id="rId3" Type="http://schemas.openxmlformats.org/officeDocument/2006/relationships/hyperlink" Target="https://en.wikipedia.org/wiki/FC_Bayern_Munich" TargetMode="External"/><Relationship Id="rId7" Type="http://schemas.openxmlformats.org/officeDocument/2006/relationships/hyperlink" Target="https://en.wikipedia.org/wiki/1932_German_football_championshi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chwabing" TargetMode="External"/><Relationship Id="rId5" Type="http://schemas.openxmlformats.org/officeDocument/2006/relationships/hyperlink" Target="https://en.wikipedia.org/wiki/Munich" TargetMode="External"/><Relationship Id="rId10" Type="http://schemas.openxmlformats.org/officeDocument/2006/relationships/hyperlink" Target="https://en.wikipedia.org/wiki/Richard_Dombi" TargetMode="External"/><Relationship Id="rId4" Type="http://schemas.openxmlformats.org/officeDocument/2006/relationships/hyperlink" Target="https://en.wikipedia.org/wiki/Bohemianism" TargetMode="External"/><Relationship Id="rId9" Type="http://schemas.openxmlformats.org/officeDocument/2006/relationships/hyperlink" Target="https://en.wikipedia.org/w/index.php?title=Otto_Beer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1700 years of Jews in </a:t>
            </a:r>
            <a:r>
              <a:rPr lang="en-US" dirty="0" err="1" smtClean="0"/>
              <a:t>germany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752" b="15476"/>
          <a:stretch/>
        </p:blipFill>
        <p:spPr>
          <a:xfrm>
            <a:off x="-103031" y="-618186"/>
            <a:ext cx="12192000" cy="49197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60" y="4637837"/>
            <a:ext cx="10688392" cy="193827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 tooltip="Gauliga Bayern"/>
              </a:rPr>
              <a:t>FC Bayern Munich</a:t>
            </a:r>
            <a:r>
              <a:rPr lang="en-US" dirty="0"/>
              <a:t>, founded in the </a:t>
            </a:r>
            <a:r>
              <a:rPr lang="en-US" dirty="0">
                <a:hlinkClick r:id="rId4" tooltip="Bohemianism"/>
              </a:rPr>
              <a:t>bohemian</a:t>
            </a:r>
            <a:r>
              <a:rPr lang="en-US" dirty="0"/>
              <a:t> </a:t>
            </a:r>
            <a:r>
              <a:rPr lang="en-US" dirty="0">
                <a:hlinkClick r:id="rId5" tooltip="Munich"/>
              </a:rPr>
              <a:t>Munich</a:t>
            </a:r>
            <a:r>
              <a:rPr lang="en-US" dirty="0"/>
              <a:t> suburb of </a:t>
            </a:r>
            <a:r>
              <a:rPr lang="en-US" dirty="0" err="1">
                <a:hlinkClick r:id="rId6" tooltip="Schwabing"/>
              </a:rPr>
              <a:t>Schwabing</a:t>
            </a:r>
            <a:r>
              <a:rPr lang="en-US" dirty="0"/>
              <a:t>, had a strong Jewish background before the Nazis rise to power and won their first German championship in </a:t>
            </a:r>
            <a:r>
              <a:rPr lang="en-US" dirty="0">
                <a:hlinkClick r:id="rId7"/>
              </a:rPr>
              <a:t>1932</a:t>
            </a:r>
            <a:r>
              <a:rPr lang="en-US" dirty="0"/>
              <a:t> under the direction of a Jewish president and coach. In 1933 president </a:t>
            </a:r>
            <a:r>
              <a:rPr lang="en-US" dirty="0">
                <a:hlinkClick r:id="rId8" tooltip="Kurt Landauer"/>
              </a:rPr>
              <a:t>Kurt </a:t>
            </a:r>
            <a:r>
              <a:rPr lang="en-US" dirty="0" err="1">
                <a:hlinkClick r:id="rId8" tooltip="Kurt Landauer"/>
              </a:rPr>
              <a:t>Landauer</a:t>
            </a:r>
            <a:r>
              <a:rPr lang="en-US" dirty="0"/>
              <a:t>, director of the youth department </a:t>
            </a:r>
            <a:r>
              <a:rPr lang="en-US" dirty="0">
                <a:hlinkClick r:id="rId9" tooltip="Otto Beer (page does not exist)"/>
              </a:rPr>
              <a:t>Otto Beer</a:t>
            </a:r>
            <a:r>
              <a:rPr lang="en-US" dirty="0"/>
              <a:t> and coach </a:t>
            </a:r>
            <a:r>
              <a:rPr lang="en-US" dirty="0">
                <a:hlinkClick r:id="rId10" tooltip="Richard Dombi"/>
              </a:rPr>
              <a:t>Richard </a:t>
            </a:r>
            <a:r>
              <a:rPr lang="en-US" dirty="0" err="1">
                <a:hlinkClick r:id="rId10" tooltip="Richard Dombi"/>
              </a:rPr>
              <a:t>Dombi</a:t>
            </a:r>
            <a:r>
              <a:rPr lang="en-US" dirty="0"/>
              <a:t> had to leave the club because of their Jewish background and the club consequently declined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18" t="15190" r="24444" b="11054"/>
          <a:stretch/>
        </p:blipFill>
        <p:spPr>
          <a:xfrm>
            <a:off x="0" y="0"/>
            <a:ext cx="9350061" cy="6864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04609" y="555818"/>
            <a:ext cx="2459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Ф</a:t>
            </a:r>
            <a:r>
              <a:rPr lang="en-US" sz="3200" dirty="0" smtClean="0"/>
              <a:t>K Bayern</a:t>
            </a:r>
            <a:r>
              <a:rPr lang="ru-RU" sz="3200" dirty="0" smtClean="0"/>
              <a:t> </a:t>
            </a:r>
            <a:r>
              <a:rPr lang="ru-RU" sz="3200" dirty="0"/>
              <a:t>и ја припадамо заједно и нераздвојни смо једни од </a:t>
            </a:r>
            <a:r>
              <a:rPr lang="ru-RU" sz="3200" dirty="0" smtClean="0"/>
              <a:t>других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Kurt </a:t>
            </a:r>
            <a:r>
              <a:rPr lang="en-US" sz="3200" dirty="0" err="1" smtClean="0"/>
              <a:t>Landauer</a:t>
            </a:r>
            <a:endParaRPr lang="en-US" sz="3200" dirty="0" smtClean="0"/>
          </a:p>
          <a:p>
            <a:r>
              <a:rPr lang="en-US" sz="3200" dirty="0" smtClean="0"/>
              <a:t>(1884-1961)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22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61" t="29285" r="32500" b="16359"/>
          <a:stretch/>
        </p:blipFill>
        <p:spPr>
          <a:xfrm>
            <a:off x="3506125" y="0"/>
            <a:ext cx="8794273" cy="636216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7323380">
            <a:off x="10014345" y="4362112"/>
            <a:ext cx="901521" cy="1532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901" y="2055813"/>
            <a:ext cx="114621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NewRomanPSMT"/>
              </a:rPr>
              <a:t>Spomen</a:t>
            </a:r>
            <a:r>
              <a:rPr lang="en-US" dirty="0" smtClean="0">
                <a:latin typeface="TimesNewRomanPSMT"/>
              </a:rPr>
              <a:t> </a:t>
            </a:r>
            <a:r>
              <a:rPr lang="en-US" dirty="0" err="1" smtClean="0">
                <a:latin typeface="TimesNewRomanPSMT"/>
              </a:rPr>
              <a:t>ploca</a:t>
            </a:r>
            <a:r>
              <a:rPr lang="en-US" dirty="0" smtClean="0">
                <a:latin typeface="TimesNewRomanPSMT"/>
              </a:rPr>
              <a:t> </a:t>
            </a:r>
            <a:r>
              <a:rPr lang="en-US" dirty="0" err="1" smtClean="0">
                <a:latin typeface="TimesNewRomanPSMT"/>
              </a:rPr>
              <a:t>kod</a:t>
            </a:r>
            <a:r>
              <a:rPr lang="en-US" dirty="0" smtClean="0">
                <a:latin typeface="TimesNewRomanPSMT"/>
              </a:rPr>
              <a:t> </a:t>
            </a:r>
          </a:p>
          <a:p>
            <a:r>
              <a:rPr lang="en-US" dirty="0" err="1" smtClean="0">
                <a:latin typeface="TimesNewRomanPSMT"/>
              </a:rPr>
              <a:t>Alianz</a:t>
            </a:r>
            <a:r>
              <a:rPr lang="en-US" dirty="0" smtClean="0">
                <a:latin typeface="TimesNewRomanPSMT"/>
              </a:rPr>
              <a:t> </a:t>
            </a:r>
            <a:r>
              <a:rPr lang="en-US" dirty="0" err="1" smtClean="0">
                <a:latin typeface="TimesNewRomanPSMT"/>
              </a:rPr>
              <a:t>arene</a:t>
            </a:r>
            <a:endParaRPr lang="en-US" dirty="0" smtClean="0">
              <a:latin typeface="TimesNewRomanPSMT"/>
            </a:endParaRPr>
          </a:p>
          <a:p>
            <a:endParaRPr lang="en-US" dirty="0">
              <a:latin typeface="TimesNewRomanPSMT"/>
            </a:endParaRPr>
          </a:p>
          <a:p>
            <a:r>
              <a:rPr lang="en-US" dirty="0" err="1" smtClean="0">
                <a:latin typeface="TimesNewRomanPSMT"/>
              </a:rPr>
              <a:t>slova</a:t>
            </a:r>
            <a:endParaRPr lang="en-US" dirty="0">
              <a:latin typeface="TimesNewRomanPSMT"/>
            </a:endParaRPr>
          </a:p>
          <a:p>
            <a:r>
              <a:rPr lang="he-IL" dirty="0">
                <a:latin typeface="TimesNewRomanPSMT"/>
              </a:rPr>
              <a:t>ת נ צ ב ה</a:t>
            </a:r>
          </a:p>
          <a:p>
            <a:r>
              <a:rPr lang="en-US" dirty="0">
                <a:latin typeface="TimesNewRomanPSMT"/>
              </a:rPr>
              <a:t>(</a:t>
            </a:r>
            <a:r>
              <a:rPr lang="en-US" dirty="0" err="1">
                <a:latin typeface="TimesNewRomanPSMT"/>
              </a:rPr>
              <a:t>tav</a:t>
            </a:r>
            <a:r>
              <a:rPr lang="en-US" dirty="0">
                <a:latin typeface="TimesNewRomanPSMT"/>
              </a:rPr>
              <a:t>, nun, cadi, bet, he)</a:t>
            </a:r>
          </a:p>
          <a:p>
            <a:r>
              <a:rPr lang="en-US" dirty="0" err="1">
                <a:latin typeface="TimesNewRomanPSMT"/>
              </a:rPr>
              <a:t>odnosno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 smtClean="0">
                <a:latin typeface="TimesNewRomanPSMT"/>
              </a:rPr>
              <a:t>skraćenica</a:t>
            </a:r>
            <a:r>
              <a:rPr lang="en-US" dirty="0" smtClean="0">
                <a:latin typeface="TimesNewRomanPSMT"/>
              </a:rPr>
              <a:t> </a:t>
            </a:r>
            <a:r>
              <a:rPr lang="en-US" dirty="0" err="1" smtClean="0">
                <a:latin typeface="TimesNewRomanPSMT"/>
              </a:rPr>
              <a:t>za</a:t>
            </a:r>
            <a:endParaRPr lang="en-US" dirty="0" smtClean="0">
              <a:latin typeface="TimesNewRomanPSMT"/>
            </a:endParaRPr>
          </a:p>
          <a:p>
            <a:r>
              <a:rPr lang="en-US" dirty="0" smtClean="0">
                <a:latin typeface="TimesNewRomanPSMT"/>
              </a:rPr>
              <a:t> </a:t>
            </a:r>
          </a:p>
          <a:p>
            <a:r>
              <a:rPr lang="en-US" i="1" dirty="0" err="1" smtClean="0">
                <a:latin typeface="TimesNewRomanPS-ItalicMT"/>
              </a:rPr>
              <a:t>tije</a:t>
            </a:r>
            <a:r>
              <a:rPr lang="en-US" i="1" dirty="0" smtClean="0">
                <a:latin typeface="TimesNewRomanPS-ItalicMT"/>
              </a:rPr>
              <a:t> </a:t>
            </a:r>
            <a:r>
              <a:rPr lang="en-US" i="1" dirty="0" err="1" smtClean="0">
                <a:latin typeface="TimesNewRomanPS-ItalicMT"/>
              </a:rPr>
              <a:t>nišmato</a:t>
            </a:r>
            <a:endParaRPr lang="en-US" i="1" dirty="0">
              <a:latin typeface="TimesNewRomanPS-ItalicMT"/>
            </a:endParaRPr>
          </a:p>
          <a:p>
            <a:r>
              <a:rPr lang="en-US" i="1" dirty="0" err="1">
                <a:latin typeface="TimesNewRomanPS-ItalicMT"/>
              </a:rPr>
              <a:t>cerura</a:t>
            </a:r>
            <a:r>
              <a:rPr lang="en-US" i="1" dirty="0">
                <a:latin typeface="TimesNewRomanPS-ItalicMT"/>
              </a:rPr>
              <a:t> </a:t>
            </a:r>
            <a:r>
              <a:rPr lang="en-US" i="1" dirty="0" err="1">
                <a:latin typeface="TimesNewRomanPS-ItalicMT"/>
              </a:rPr>
              <a:t>bicror</a:t>
            </a:r>
            <a:r>
              <a:rPr lang="en-US" i="1" dirty="0">
                <a:latin typeface="TimesNewRomanPS-ItalicMT"/>
              </a:rPr>
              <a:t> </a:t>
            </a:r>
            <a:r>
              <a:rPr lang="en-US" i="1" dirty="0" err="1">
                <a:latin typeface="TimesNewRomanPS-ItalicMT"/>
              </a:rPr>
              <a:t>ahajim</a:t>
            </a:r>
            <a:endParaRPr lang="en-US" i="1" dirty="0">
              <a:latin typeface="TimesNewRomanPS-ItalicMT"/>
            </a:endParaRPr>
          </a:p>
          <a:p>
            <a:r>
              <a:rPr lang="en-US" dirty="0">
                <a:latin typeface="TimesNewRomanPSMT"/>
              </a:rPr>
              <a:t>– </a:t>
            </a:r>
            <a:r>
              <a:rPr lang="en-US" dirty="0" err="1">
                <a:latin typeface="TimesNewRomanPSMT"/>
              </a:rPr>
              <a:t>neka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 smtClean="0">
                <a:latin typeface="TimesNewRomanPSMT"/>
              </a:rPr>
              <a:t>njegova</a:t>
            </a:r>
            <a:endParaRPr lang="en-US" dirty="0">
              <a:latin typeface="TimesNewRomanPSMT"/>
            </a:endParaRPr>
          </a:p>
          <a:p>
            <a:r>
              <a:rPr lang="en-US" dirty="0" err="1">
                <a:latin typeface="TimesNewRomanPSMT"/>
              </a:rPr>
              <a:t>duša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večno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živi</a:t>
            </a:r>
            <a:r>
              <a:rPr lang="en-US" dirty="0">
                <a:latin typeface="TimesNewRomanPSM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TimesNewRomanPS-ItalicMT</vt:lpstr>
      <vt:lpstr>TimesNewRomanPSMT</vt:lpstr>
      <vt:lpstr>Office Theme</vt:lpstr>
      <vt:lpstr>1700 years of Jews in germany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1700 years of Jews in germany</dc:title>
  <dc:creator>Raka Levi</dc:creator>
  <cp:lastModifiedBy>Raka Levi</cp:lastModifiedBy>
  <cp:revision>6</cp:revision>
  <dcterms:created xsi:type="dcterms:W3CDTF">2021-06-15T16:33:50Z</dcterms:created>
  <dcterms:modified xsi:type="dcterms:W3CDTF">2021-06-23T10:11:24Z</dcterms:modified>
</cp:coreProperties>
</file>