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0" r:id="rId4"/>
    <p:sldId id="257" r:id="rId5"/>
    <p:sldId id="267" r:id="rId6"/>
    <p:sldId id="271" r:id="rId7"/>
    <p:sldId id="268" r:id="rId8"/>
    <p:sldId id="272" r:id="rId9"/>
    <p:sldId id="261" r:id="rId10"/>
    <p:sldId id="274" r:id="rId11"/>
    <p:sldId id="275" r:id="rId12"/>
    <p:sldId id="269" r:id="rId13"/>
    <p:sldId id="259" r:id="rId14"/>
    <p:sldId id="262" r:id="rId15"/>
    <p:sldId id="263" r:id="rId16"/>
    <p:sldId id="264" r:id="rId17"/>
    <p:sldId id="265" r:id="rId18"/>
    <p:sldId id="260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83B85-4400-8102-77C1-EB708935A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4D0FB-FA40-D9EB-C9ED-8BA9422E2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26870-F489-B0E7-8032-6C7401AA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D14C-E6AF-4308-A9BF-06777B95E25F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6A786-4C4E-3093-19D9-20644E07D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6CE8F-4D60-A9DD-C227-4F14AFB7E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F66E-48EE-4BDF-9FC1-E64603D7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47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94EED-26F7-4B06-0DFF-E3150369B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FE4D79-27FE-9EEA-6020-88F63E893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2C3D9-DD3B-D854-1969-C9E63D7A1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D14C-E6AF-4308-A9BF-06777B95E25F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93CBE-BE8A-11DA-7626-A5AB0CDE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E214F-4B90-2B99-0BCB-7FF3BBA9E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F66E-48EE-4BDF-9FC1-E64603D7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20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C65D37-DF0A-34C0-CCE5-1BEC2E3560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6E51C6-6A70-1D04-2090-F2917DB68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DE602-F6E4-D36D-CB9B-6BD221C86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D14C-E6AF-4308-A9BF-06777B95E25F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7FA98-517B-49E6-D3B7-883A0207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9430-7F5F-7E99-52C0-BD5A7FB33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F66E-48EE-4BDF-9FC1-E64603D7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0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F20BE-A789-1F96-95D7-6BB15D43D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3BC9D-B52A-C610-4ABA-198A6AFCF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92A29-1FD3-621F-25C0-D03CCC596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D14C-E6AF-4308-A9BF-06777B95E25F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E2DBD-7D50-C047-A692-CB9A2413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B8800-6D8F-99B7-CBAF-239D9CF2B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F66E-48EE-4BDF-9FC1-E64603D7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94253-A980-A647-898E-59A670C49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B575F-E33A-66A2-5FB3-4494D2868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D1573-0D6B-CB8C-8547-026FCED20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D14C-E6AF-4308-A9BF-06777B95E25F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94F9A-D238-63BC-3429-E1C117A58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E3E29-2BC8-5843-8EBD-1C15DD1F3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F66E-48EE-4BDF-9FC1-E64603D7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9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17A81-6AAB-1ECD-C421-5CAE5E35B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DE6B5-DE1B-EB4D-78AD-2B3EE3F32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7E2A2-7040-F93C-AF01-9592424E5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B4A5A-C9D3-C5F1-74FD-B4CDF77D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D14C-E6AF-4308-A9BF-06777B95E25F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04C30-ED73-0063-7A4B-55B26ABA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6509A9-C73A-3B5E-0822-BFF3386FE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F66E-48EE-4BDF-9FC1-E64603D7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1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0722C-5390-B1F0-9385-01A835C38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AE331-BF14-911B-6ECE-EE6DF550B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6FFAB0-F92D-A47B-C8C5-07EC5EFA2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1EF950-7D1A-C1B7-F55A-6599A0D6BD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CDEE07-6F3C-974F-1B4E-8BA0D54D3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9CC8E4-D045-3381-826F-FD4DC46C1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D14C-E6AF-4308-A9BF-06777B95E25F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32C4A3-A5AA-B7D5-93B7-15502A4C4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0A4A49-7086-8F08-5F66-725A51FB7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F66E-48EE-4BDF-9FC1-E64603D7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0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796C1-643A-DC80-C90E-27FD245EA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B30558-1399-1B66-529F-D3E38EDA7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D14C-E6AF-4308-A9BF-06777B95E25F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ED2493-CD7D-D8A5-AC8B-1012F4D72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FD962-EE46-0E47-568B-74EC121CA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F66E-48EE-4BDF-9FC1-E64603D7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9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774382-6883-3E2C-C218-0D0FC3F91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D14C-E6AF-4308-A9BF-06777B95E25F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805794-6F9C-2BA6-E59D-113E32BA9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5E3C7-B4B4-D87E-8396-696FE56FD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F66E-48EE-4BDF-9FC1-E64603D7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5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2CBF9-B35D-A209-3DA8-617DFBEF0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29965-D9B8-B2B8-E53A-CB42ADD06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6E6D2B-EAB2-720F-E1CC-1FCA36378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D854CF-BE62-8424-5978-544D12D7C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D14C-E6AF-4308-A9BF-06777B95E25F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380871-A1C2-C2AD-FD38-7DB2ED556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47477-74BE-BC73-DDAC-42E3482F7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F66E-48EE-4BDF-9FC1-E64603D7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70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98544-5350-7ED3-2BAD-C4DF96019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1FFD6B-87B6-9491-51CE-2FBEC92873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8BAD9-730D-268D-1946-A6898397F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93A61-ECF6-C296-7091-C66B68607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D14C-E6AF-4308-A9BF-06777B95E25F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0B819D-D87D-4956-916B-CCED7D542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24618-266F-5F7A-6A0A-A44C6F6FC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F66E-48EE-4BDF-9FC1-E64603D7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0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14942-4A9A-88D9-C969-F909062A7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514D3-456B-9F6F-FAD6-5E743BB05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A6C53-9700-28A1-BB5A-273B6344B0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9D14C-E6AF-4308-A9BF-06777B95E25F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69979-6C60-82D5-3DB1-E2AA09AA0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4E661-5329-86F5-4ECD-AACA7B2803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BF66E-48EE-4BDF-9FC1-E64603D7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1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wiki/16._%D1%81%D0%B5%D0%BF%D1%82%D0%B5%D0%BC%D0%B1%D0%B0%D1%8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r.wikipedia.org/wiki/%D0%9E%D1%80%D0%B0%D0%BE_%D1%83_%D1%85%D0%B5%D1%80%D0%B0%D0%BB%D0%B4%D0%B8%D1%86%D0%B8" TargetMode="External"/><Relationship Id="rId5" Type="http://schemas.openxmlformats.org/officeDocument/2006/relationships/hyperlink" Target="https://sr.wikipedia.org/wiki/%D0%93%D1%80%D0%B1_%D0%9C%D0%B5%D0%BA%D1%81%D0%B8%D0%BA%D0%B0#cite_note-1" TargetMode="External"/><Relationship Id="rId4" Type="http://schemas.openxmlformats.org/officeDocument/2006/relationships/hyperlink" Target="https://sr.wikipedia.org/wiki/%D0%90%D1%81%D1%82%D0%B5%D1%86%D0%B8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maps/place/%D0%9F%D1%83%D0%B5%D0%B1%D0%BB%D0%B0,+%D0%9C%D0%B5%D0%BA%D1%81%D0%B8%D0%BA%D0%BE/@21.6227604,-109.0204223,4.77z/data=!4m6!3m5!1s0x85cfc0bd5ebc7a3b:0x48a6461de494ad95!8m2!3d19.0414398!4d-98.2062727!16zL20vMDE4M3pf?hl=sr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Fz1AMqr0EQ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ED284-FC3B-E066-AB7D-84A7F453E7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5. </a:t>
            </a:r>
            <a:r>
              <a:rPr lang="en-US" dirty="0" err="1"/>
              <a:t>maj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2679BC-ED78-709E-F3E9-CE92E07BB9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60C88C-EEA9-C714-D8E6-9D08A76AD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9325"/>
            <a:ext cx="12192000" cy="495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0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999703-EA0D-4959-77EB-21E019E7A2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3890" y="730670"/>
            <a:ext cx="5764055" cy="521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D691B7-529C-DE18-7120-CA6C4FE43088}"/>
              </a:ext>
            </a:extLst>
          </p:cNvPr>
          <p:cNvSpPr txBox="1"/>
          <p:nvPr/>
        </p:nvSpPr>
        <p:spPr>
          <a:xfrm>
            <a:off x="5471160" y="621166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Усвојен </a:t>
            </a:r>
            <a:r>
              <a:rPr lang="ru-RU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16. септембар"/>
              </a:rPr>
              <a:t>16. септембра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1968. грб дизајнирао Франциско Епенс Хелгера.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1ECEAB-359A-F2A0-0358-E139F3989EC9}"/>
              </a:ext>
            </a:extLst>
          </p:cNvPr>
          <p:cNvSpPr txBox="1"/>
          <p:nvPr/>
        </p:nvSpPr>
        <p:spPr>
          <a:xfrm>
            <a:off x="488772" y="84339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Овај опис за </a:t>
            </a:r>
            <a:r>
              <a:rPr lang="ru-RU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Астеци"/>
              </a:rPr>
              <a:t>Астеке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има религиозно значење,</a:t>
            </a:r>
            <a:r>
              <a:rPr lang="ru-RU" b="0" i="0" u="none" strike="noStrike" baseline="30000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/>
              </a:rPr>
              <a:t>[1]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док за Европљане представља победу добра над злом.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2AFBD3-33DC-7F3C-97CC-3C47F8E99EB8}"/>
              </a:ext>
            </a:extLst>
          </p:cNvPr>
          <p:cNvSpPr txBox="1"/>
          <p:nvPr/>
        </p:nvSpPr>
        <p:spPr>
          <a:xfrm>
            <a:off x="206236" y="5571255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храстов</a:t>
            </a:r>
            <a:r>
              <a:rPr lang="en-US" dirty="0"/>
              <a:t>a</a:t>
            </a:r>
            <a:r>
              <a:rPr lang="ru-RU" dirty="0"/>
              <a:t> црник</a:t>
            </a:r>
            <a:r>
              <a:rPr lang="en-US" dirty="0"/>
              <a:t>a</a:t>
            </a:r>
            <a:r>
              <a:rPr lang="ru-RU" dirty="0"/>
              <a:t> са леве стране и ловор са десне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0D1EAA-24A0-C213-AD1A-09361C455667}"/>
              </a:ext>
            </a:extLst>
          </p:cNvPr>
          <p:cNvSpPr txBox="1"/>
          <p:nvPr/>
        </p:nvSpPr>
        <p:spPr>
          <a:xfrm>
            <a:off x="9270537" y="546004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златног </a:t>
            </a:r>
            <a:r>
              <a:rPr lang="sr-Cyrl-RS" b="0" i="0" u="sng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6"/>
              </a:rPr>
              <a:t>орла</a:t>
            </a:r>
            <a:r>
              <a:rPr lang="sr-Cyrl-R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994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DE822C-D93A-CF0B-B30C-14376D2758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4710" y="848863"/>
            <a:ext cx="9173823" cy="516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31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A7CC2-DF22-1B6B-7919-2BFDB8269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Google</a:t>
            </a:r>
            <a:r>
              <a:rPr lang="en-US" dirty="0"/>
              <a:t> search Puebla Mexico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1388A-D017-7E0B-DB59-7E29EB40C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Da </a:t>
            </a:r>
            <a:r>
              <a:rPr lang="en-US" dirty="0" err="1"/>
              <a:t>pogledamo</a:t>
            </a:r>
            <a:r>
              <a:rPr lang="en-US" dirty="0"/>
              <a:t> </a:t>
            </a:r>
            <a:r>
              <a:rPr lang="en-US" dirty="0" err="1"/>
              <a:t>mapu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14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F43F4-99EE-954C-856D-3388483A5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48" y="18255"/>
            <a:ext cx="10515600" cy="1325563"/>
          </a:xfrm>
        </p:spPr>
        <p:txBody>
          <a:bodyPr/>
          <a:lstStyle/>
          <a:p>
            <a:r>
              <a:rPr lang="en-US" dirty="0" err="1"/>
              <a:t>Kako</a:t>
            </a:r>
            <a:r>
              <a:rPr lang="en-US" dirty="0"/>
              <a:t> se </a:t>
            </a:r>
            <a:r>
              <a:rPr lang="en-US" dirty="0" err="1"/>
              <a:t>slavi</a:t>
            </a:r>
            <a:r>
              <a:rPr lang="en-US" dirty="0"/>
              <a:t>, </a:t>
            </a:r>
            <a:r>
              <a:rPr lang="en-US" dirty="0" err="1"/>
              <a:t>sta</a:t>
            </a:r>
            <a:r>
              <a:rPr lang="en-US" dirty="0"/>
              <a:t> se </a:t>
            </a:r>
            <a:r>
              <a:rPr lang="en-US" dirty="0" err="1"/>
              <a:t>pije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24818-3211-56A5-99FD-CC1D246F9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7A4C3A-B3BC-3F52-4BBC-1FF5FC911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366" y="1063997"/>
            <a:ext cx="8473551" cy="563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75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23AD1B-2077-4441-82FC-91E9C0568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98" b="1294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91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5775A-E5A3-E97B-480A-292CF2468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E60E2-573A-04B5-BE9F-4E7F51F80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96D7BA-000A-00AA-4B03-408FDE858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76212"/>
            <a:ext cx="975360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9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25DF4-6C83-CB38-1008-9338E39F3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Guacamole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0F7FA-218B-DBEA-1C2F-AD291CF74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35,000 </a:t>
            </a:r>
            <a:r>
              <a:rPr lang="en-US" dirty="0" err="1"/>
              <a:t>tona</a:t>
            </a:r>
            <a:r>
              <a:rPr lang="en-US" dirty="0"/>
              <a:t> </a:t>
            </a:r>
            <a:r>
              <a:rPr lang="en-US" dirty="0" err="1"/>
              <a:t>avokada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pojedeno</a:t>
            </a:r>
            <a:r>
              <a:rPr lang="en-US" dirty="0"/>
              <a:t> za </a:t>
            </a:r>
          </a:p>
          <a:p>
            <a:pPr marL="0" indent="0">
              <a:buNone/>
            </a:pPr>
            <a:r>
              <a:rPr lang="en-US" dirty="0"/>
              <a:t>Cinco de mayo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A8DECF-EADB-666C-57EF-025A3C1DB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290638"/>
            <a:ext cx="73152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10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C21CFE-7A20-F9D0-D523-B1922E582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822" b="860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18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A2350-36DD-26F6-3860-7E8B8ABFF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Muzika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70150-3ABE-E77B-BE07-DFBF4D759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https://www.youtube.com/watch?v=WFz1AMqr0EQ</a:t>
            </a:r>
            <a:endParaRPr lang="en-US" dirty="0"/>
          </a:p>
          <a:p>
            <a:endParaRPr lang="en-US" dirty="0"/>
          </a:p>
          <a:p>
            <a:r>
              <a:rPr lang="en-US" b="0" i="1" dirty="0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Jarabe </a:t>
            </a:r>
            <a:r>
              <a:rPr lang="en-US" b="0" i="1" dirty="0" err="1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Tapatio</a:t>
            </a:r>
            <a:endParaRPr lang="en-US" b="0" i="1" dirty="0">
              <a:solidFill>
                <a:srgbClr val="444444"/>
              </a:solidFill>
              <a:effectLst/>
              <a:latin typeface="Montserrat" panose="00000500000000000000" pitchFamily="2" charset="0"/>
            </a:endParaRPr>
          </a:p>
          <a:p>
            <a:endParaRPr lang="en-US" i="1" dirty="0">
              <a:solidFill>
                <a:srgbClr val="444444"/>
              </a:solidFill>
              <a:latin typeface="Montserrat" panose="00000500000000000000" pitchFamily="2" charset="0"/>
            </a:endParaRPr>
          </a:p>
          <a:p>
            <a:r>
              <a:rPr lang="en-US" i="1" dirty="0" err="1">
                <a:solidFill>
                  <a:srgbClr val="444444"/>
                </a:solidFill>
                <a:latin typeface="Montserrat" panose="00000500000000000000" pitchFamily="2" charset="0"/>
              </a:rPr>
              <a:t>Meksicka</a:t>
            </a:r>
            <a:r>
              <a:rPr lang="en-US" i="1" dirty="0">
                <a:solidFill>
                  <a:srgbClr val="444444"/>
                </a:solidFill>
                <a:latin typeface="Montserrat" panose="00000500000000000000" pitchFamily="2" charset="0"/>
              </a:rPr>
              <a:t> </a:t>
            </a:r>
            <a:r>
              <a:rPr lang="en-US" i="1" dirty="0" err="1">
                <a:solidFill>
                  <a:srgbClr val="444444"/>
                </a:solidFill>
                <a:latin typeface="Montserrat" panose="00000500000000000000" pitchFamily="2" charset="0"/>
              </a:rPr>
              <a:t>igra</a:t>
            </a:r>
            <a:r>
              <a:rPr lang="en-US" i="1" dirty="0">
                <a:solidFill>
                  <a:srgbClr val="444444"/>
                </a:solidFill>
                <a:latin typeface="Montserrat" panose="00000500000000000000" pitchFamily="2" charset="0"/>
              </a:rPr>
              <a:t> </a:t>
            </a:r>
            <a:r>
              <a:rPr lang="en-US" i="1" dirty="0" err="1">
                <a:solidFill>
                  <a:srgbClr val="444444"/>
                </a:solidFill>
                <a:latin typeface="Montserrat" panose="00000500000000000000" pitchFamily="2" charset="0"/>
              </a:rPr>
              <a:t>sa</a:t>
            </a:r>
            <a:r>
              <a:rPr lang="en-US" i="1" dirty="0">
                <a:solidFill>
                  <a:srgbClr val="444444"/>
                </a:solidFill>
                <a:latin typeface="Montserrat" panose="00000500000000000000" pitchFamily="2" charset="0"/>
              </a:rPr>
              <a:t> </a:t>
            </a:r>
            <a:r>
              <a:rPr lang="en-US" i="1" dirty="0" err="1">
                <a:solidFill>
                  <a:srgbClr val="444444"/>
                </a:solidFill>
                <a:latin typeface="Montserrat" panose="00000500000000000000" pitchFamily="2" charset="0"/>
              </a:rPr>
              <a:t>sesirima</a:t>
            </a:r>
            <a:r>
              <a:rPr lang="en-US" i="1" dirty="0">
                <a:solidFill>
                  <a:srgbClr val="444444"/>
                </a:solidFill>
                <a:latin typeface="Montserrat" panose="00000500000000000000" pitchFamily="2" charset="0"/>
              </a:rPr>
              <a:t> ! ( Hat dance)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505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9CA50D-FFC4-2FBB-24A9-79E1EF4C4C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87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3442F7-4EF5-AC33-9D7F-E39168104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To je </a:t>
            </a:r>
            <a:r>
              <a:rPr lang="en-US" sz="5200" dirty="0" err="1">
                <a:solidFill>
                  <a:srgbClr val="FFFFFF"/>
                </a:solidFill>
              </a:rPr>
              <a:t>sve</a:t>
            </a:r>
            <a:r>
              <a:rPr lang="en-US" sz="5200" dirty="0">
                <a:solidFill>
                  <a:srgbClr val="FFFFFF"/>
                </a:solidFill>
              </a:rPr>
              <a:t> za </a:t>
            </a:r>
            <a:r>
              <a:rPr lang="en-US" sz="5200" dirty="0" err="1">
                <a:solidFill>
                  <a:srgbClr val="FFFFFF"/>
                </a:solidFill>
              </a:rPr>
              <a:t>danas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9990700-1E42-EF0D-6B9D-BD30F6665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9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BCE03-98DA-297C-4767-96FCABA11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Istorija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Cinco de Mayo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1A499-ED17-2DFB-786C-15A158A37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05880" cy="4351338"/>
          </a:xfrm>
        </p:spPr>
        <p:txBody>
          <a:bodyPr>
            <a:normAutofit lnSpcReduction="1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Cinco de Mayo nije Dan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nezavisnosti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Meksika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popularna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zabluda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Umesto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toga,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obležava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pobedu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jednoj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bitci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Godine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1861. Benito Juárez—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pravnik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član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domorodačkog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plemena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Zapotec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—je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izabran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predsjednika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Meksika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 U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vrijeme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zemlja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finansijskoj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propasti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nakon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godina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unutrašnjih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sukoba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predsjednik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bio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prisiljen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odustane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plaćanja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duga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evropskim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vladama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odgovor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Francuska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Britanija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Španija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poslale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mornaričke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snage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Veracruz,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Meksiko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tražeći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otplatu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Britanija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Španija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pregovarale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Meksikom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povukle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svoje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snage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624BE3-B318-A79C-C52A-277DE9E80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847" y="732790"/>
            <a:ext cx="37814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53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C88017-FC88-A143-8055-8A52D5F3F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Napoleon III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DC0D71-8638-3AC6-1428-320A9BE923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560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0481B-8F25-9C92-00F8-1D85BE818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s-E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Međutim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Francuska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kojom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s-E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vladao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Napoleon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III , </a:t>
            </a:r>
            <a:r>
              <a:rPr lang="es-E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odlučila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s-E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iskoristiti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priliku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s-E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meksičke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teritorije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osvoji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deo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Krajem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1861. </a:t>
            </a:r>
            <a:r>
              <a:rPr lang="es-E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godine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dobro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naoružana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francuska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flota </a:t>
            </a:r>
            <a:r>
              <a:rPr lang="es-E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upala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u Veracruz, </a:t>
            </a:r>
            <a:r>
              <a:rPr lang="es-E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iskrcavajući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velike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snage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trupa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s-E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tjerajući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predsjednika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Juáreza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s-E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njegovu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vladu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s-E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povlačenje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64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36288-8D25-70ED-0E65-6CA74375A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Praznik</a:t>
            </a:r>
            <a:r>
              <a:rPr lang="en-US" dirty="0"/>
              <a:t> 5. </a:t>
            </a:r>
            <a:r>
              <a:rPr lang="en-US" dirty="0" err="1"/>
              <a:t>maj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C2F90-B9FE-0D08-89B9-1D7703473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828" y="1690688"/>
            <a:ext cx="7002517" cy="4351338"/>
          </a:xfrm>
        </p:spPr>
        <p:txBody>
          <a:bodyPr>
            <a:normAutofit fontScale="92500" lnSpcReduction="10000"/>
          </a:bodyPr>
          <a:lstStyle/>
          <a:p>
            <a:r>
              <a:rPr lang="ru-RU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је годишња прослава која се одржава у знак сећања на годишњицу победе Мексика над Другим француским царством 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(Napoleon III) </a:t>
            </a:r>
            <a:r>
              <a:rPr lang="ru-RU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у бици код Пуебле 1862. године, коју је предводио генерал Игнасио Сарагоса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(Ignacio Zaragoza)</a:t>
            </a:r>
            <a:r>
              <a:rPr lang="ru-RU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. Победа над француском војском била је подизање морала за Мексиканце.</a:t>
            </a:r>
            <a:endParaRPr lang="en-US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 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Francusko</a:t>
            </a:r>
            <a:r>
              <a:rPr lang="en-US" b="0" i="0" dirty="0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Meksicki</a:t>
            </a:r>
            <a:r>
              <a:rPr lang="en-US" b="0" i="0" dirty="0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 rat je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trajao</a:t>
            </a:r>
            <a:r>
              <a:rPr lang="en-US" b="0" i="0" dirty="0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 do 1867 ,a </a:t>
            </a:r>
            <a:r>
              <a:rPr lang="en-US" dirty="0" err="1">
                <a:solidFill>
                  <a:srgbClr val="444444"/>
                </a:solidFill>
                <a:latin typeface="Montserrat" panose="00000500000000000000" pitchFamily="2" charset="0"/>
              </a:rPr>
              <a:t>iskrcavanje</a:t>
            </a:r>
            <a:r>
              <a:rPr lang="en-US" dirty="0">
                <a:solidFill>
                  <a:srgbClr val="444444"/>
                </a:solidFill>
                <a:latin typeface="Montserrat" panose="00000500000000000000" pitchFamily="2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Montserrat" panose="00000500000000000000" pitchFamily="2" charset="0"/>
              </a:rPr>
              <a:t>i</a:t>
            </a:r>
            <a:r>
              <a:rPr lang="en-US" dirty="0">
                <a:solidFill>
                  <a:srgbClr val="444444"/>
                </a:solidFill>
                <a:latin typeface="Montserrat" panose="00000500000000000000" pitchFamily="2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Montserrat" panose="00000500000000000000" pitchFamily="2" charset="0"/>
              </a:rPr>
              <a:t>osvajanje</a:t>
            </a:r>
            <a:r>
              <a:rPr lang="en-US" dirty="0">
                <a:solidFill>
                  <a:srgbClr val="444444"/>
                </a:solidFill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Veracruza</a:t>
            </a:r>
            <a:r>
              <a:rPr lang="en-US" b="0" i="0" dirty="0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 je bio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pocetak</a:t>
            </a:r>
            <a:r>
              <a:rPr lang="en-US" b="0" i="0" dirty="0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Bitka</a:t>
            </a:r>
            <a:r>
              <a:rPr lang="en-US" b="0" i="0" dirty="0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kod</a:t>
            </a:r>
            <a:r>
              <a:rPr lang="en-US" b="0" i="0" dirty="0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Pueble</a:t>
            </a:r>
            <a:r>
              <a:rPr lang="en-US" b="0" i="0" dirty="0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 je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bila</a:t>
            </a:r>
            <a:r>
              <a:rPr lang="en-US" b="0" i="0" dirty="0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 u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prvoj</a:t>
            </a:r>
            <a:r>
              <a:rPr lang="en-US" b="0" i="0" dirty="0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godini</a:t>
            </a:r>
            <a:r>
              <a:rPr lang="en-US" b="0" i="0" dirty="0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 rata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BF8713-2A03-5991-5EAF-99E8BD458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67" r="25517"/>
          <a:stretch/>
        </p:blipFill>
        <p:spPr>
          <a:xfrm>
            <a:off x="7746124" y="94593"/>
            <a:ext cx="43723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15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C7020-ECC8-95E2-E623-358277403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Bitka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kod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Pueble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B2586-E088-5CB4-A7EA-47DB11804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97717" cy="4351338"/>
          </a:xfrm>
        </p:spPr>
        <p:txBody>
          <a:bodyPr>
            <a:normAutofit fontScale="92500" lnSpcReduction="2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Sigurni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će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uspeh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doći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brzo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6.000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francuskih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vojnika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generalom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Charlesom Latrille de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Lorencezom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krenulo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da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napadne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Puebla de Los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Angeles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istočnom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centralnom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Meksiku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svog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novog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štaba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sjeveru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Juárez je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prikupio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odrpane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snage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2.000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lojalnih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muškaraca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kojih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mnogi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starosjedioci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Meksikanci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miješanog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porijekla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poslao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Pueblu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Uveliko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brojčano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nadjačani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slabo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snabdeveni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Meksikanci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predvođeni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generalom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rođenim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Teksasu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Ignaciom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Zaragozom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utvrdili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pripremili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francuski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napad. Dana 5. maja 1862. Lorencez je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okupio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svoju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vojsku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podržanu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teškom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artiljerijom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ispred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grada Puebla i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predvodio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juriš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>
              <a:spcBef>
                <a:spcPts val="0"/>
              </a:spcBef>
            </a:pP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Bitka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trajala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jutra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večeri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kada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 se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Francuzi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konačno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povukli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izgubili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skoro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500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vojnika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U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sukobu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ubijeno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manje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100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Meksikanaca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49278A-9E30-AFEA-6AD3-FE8AC0133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207" y="0"/>
            <a:ext cx="40547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1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1C26C-69C8-39C3-1D66-56491BE0A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Meksička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revolucija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16290-0026-9ACC-3233-5EE558316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176752" cy="4351338"/>
          </a:xfrm>
        </p:spPr>
        <p:txBody>
          <a:bodyPr>
            <a:normAutofit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Prva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velika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revolucija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20.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veka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započela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pobuna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protiv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diktatora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završila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građanskim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ratom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odnevši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stotine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hiljada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života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Meksiko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borio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ispuni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svoje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ideale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zemlje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slobode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256092-8F5D-7F90-EE60-6C1B8FD31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344" y="2106050"/>
            <a:ext cx="7495190" cy="475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533B5-0CF2-3271-EDF6-6E6BEADBB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8" y="523081"/>
            <a:ext cx="6715042" cy="5811838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Iako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nije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velika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strateška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pobjeda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ukupnom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ratu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protiv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Francuza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Saragosin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uspjeh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bici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kod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Pueble 5. maja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predstavljao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veliku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simboličnu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pobjedu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meksičku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vladu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osnažio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pokret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otpora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1867. —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dijelom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zahvaljujući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vojnoj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podršci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političkom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pritisku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Sjedinjenih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Država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konačno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poziciji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pomognu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svom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opkoljenom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susedu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nakon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završetka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građanskog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rata —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Francuska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konačno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povukla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godine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Huarezove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snage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zarobile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pogubile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austrijskog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nadvojvodu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Ferdinanda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Maksimilijana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kojeg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Napoleon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1864.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postavio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cara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Meksika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559012-96F8-B206-73CB-1323FCCB7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712" y="523081"/>
            <a:ext cx="3782607" cy="590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66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50070-3554-98B4-16B7-746A874E3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Praznik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24FA6-6D7A-240D-DA71-614F4EB37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Unutar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Meksika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Cinco de Mayo se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prvenstveno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slavi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državi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Puebla,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gdje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dogodila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nevjerovatna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pobeda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Saragose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iako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proslavi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učestvuju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drugi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delovi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zemlje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Tradicija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uključuje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vojne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parade,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rekreacije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bitke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kod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Pueble i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druge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svečane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događaje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mnoge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Meksikance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međutim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5.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dan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svaki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drugi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nije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savezni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praznik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uredi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banke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trgovine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ostaju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otvoreni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Puebla de Los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Angeles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preimenovana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u generala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Saragosu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koji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umro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tifusne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groznice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mjesec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dana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nakon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svog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istorijskog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trijumfa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625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2E39ED-402B-4873-C2DA-C250A0CED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516" b="223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52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2154</TotalTime>
  <Words>719</Words>
  <Application>Microsoft Office PowerPoint</Application>
  <PresentationFormat>Widescreen</PresentationFormat>
  <Paragraphs>45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</vt:lpstr>
      <vt:lpstr>Calibri</vt:lpstr>
      <vt:lpstr>Calibri Light</vt:lpstr>
      <vt:lpstr>Montserrat</vt:lpstr>
      <vt:lpstr>Office Theme</vt:lpstr>
      <vt:lpstr>5. maj</vt:lpstr>
      <vt:lpstr>Istorija Cinco de Mayo</vt:lpstr>
      <vt:lpstr>Napoleon III</vt:lpstr>
      <vt:lpstr>Praznik 5. maj</vt:lpstr>
      <vt:lpstr>Bitka kod Pueble</vt:lpstr>
      <vt:lpstr>Meksička revolucija</vt:lpstr>
      <vt:lpstr>PowerPoint Presentation</vt:lpstr>
      <vt:lpstr>Praznik</vt:lpstr>
      <vt:lpstr>PowerPoint Presentation</vt:lpstr>
      <vt:lpstr>PowerPoint Presentation</vt:lpstr>
      <vt:lpstr>PowerPoint Presentation</vt:lpstr>
      <vt:lpstr>Google search Puebla Mexico</vt:lpstr>
      <vt:lpstr>Kako se slavi, sta se pije</vt:lpstr>
      <vt:lpstr>PowerPoint Presentation</vt:lpstr>
      <vt:lpstr>PowerPoint Presentation</vt:lpstr>
      <vt:lpstr>Guacamole </vt:lpstr>
      <vt:lpstr>PowerPoint Presentation</vt:lpstr>
      <vt:lpstr>Muzika i ples</vt:lpstr>
      <vt:lpstr>To je sve za danas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maj</dc:title>
  <dc:creator>Barbi Barbi</dc:creator>
  <cp:lastModifiedBy>Barbi Barbi</cp:lastModifiedBy>
  <cp:revision>9</cp:revision>
  <dcterms:created xsi:type="dcterms:W3CDTF">2023-04-28T21:10:46Z</dcterms:created>
  <dcterms:modified xsi:type="dcterms:W3CDTF">2023-05-05T16:54:09Z</dcterms:modified>
</cp:coreProperties>
</file>