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BA88-7BCE-2B2C-C7C4-299CF103C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91CB6-B540-5AEA-5267-7F1E21F8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2A2D-68C9-E5EE-0DCC-C2A7E0D5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93E94-75EF-A533-B93C-84032E02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2C54E-8381-5B76-B8D4-1BD6E353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3084-571C-BC89-F2E4-C77176E9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F2324-895A-4818-F433-B512BBDA2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0A5D7-6298-B7F1-0AF1-3D4FA4A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89BA2-9737-92EF-F97F-291837FF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5226-7813-340A-0D29-633D2DE2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521F5-FAEB-36CC-9985-F68005C0E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4BF6D-0A10-2636-A08B-478731313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25E2-1597-786B-A6EC-EA253A59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BE478-BAA4-CC6B-2C91-88E2DF75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9240-669A-BA3D-5A5C-8341B8C6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69A3-F507-074F-C798-6EC3A45A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592D-3CA4-C9D6-E6F2-93AFD2FC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90A17-2088-5EDC-1668-D71C78AD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19E9-4E82-FD83-BE09-2F2D70D2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B043F-0BA9-87F3-4AC1-AA291768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48FD-BE99-BB87-C0B6-44FDAA44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56542-ACC6-BF0A-55E6-E32E0409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23B5-96E5-7DEF-BFB9-D260980F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9E2D-DC26-83A3-5408-A355C680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25F47-639B-A822-2ED9-054734B2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219B-F984-76C0-035A-8424BA01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ACE9-8A18-136E-6B00-2759BFB2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8AF7B-4A7E-B80C-F586-F72D0455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14C8-9389-3923-5A4B-2DCC97F9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DDBED-C837-B258-0425-3436605D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B77B-F5B4-02D4-992B-E0619621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B84B-30B1-AF78-B815-BEE13AC0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F571B-200E-3A43-2B86-2FEDD9DE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8A31A-C167-A908-82BE-7607260C2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E8B56-A538-7389-3DFD-C89290AA5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6F76F-BCA4-4F95-CE6E-2DE2DAC76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1B1D6-1D09-87AB-324F-B7F68068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0B3C5-0D56-23FC-76F8-362A0023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102FB-A21A-E718-046A-EC946F9F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CD22A-9B1A-F7DD-BC42-45752A2C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2FE2-EF06-873A-3823-94484A3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681E7-D042-6AFD-982D-5A093A94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757A-5756-22B8-377F-BEDB5CF9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3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4A5F4-0676-508B-9075-8D39A000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E3C18-F945-35EF-18D2-7CC230BC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3A02-2C06-507E-3F84-1A5628DF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5B6D-BEF8-ECF7-5169-CA7241C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C398-E065-8450-40C9-6EAA7B7D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5A253-046E-55E3-4902-8B750250A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5B945-C014-89D8-90F1-6EB140F9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ECDBE-56AF-2EA4-2A9B-9BD600C0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3105-79E8-1F31-507B-C34D6F17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8531A-8244-AD01-E91D-BDA7BA72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5489E-0F89-90A8-649D-090539908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AAA44-1458-2621-36C3-0E4CE338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CDED5-912F-F0B8-9600-E610C363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C9FD7-2C1E-E515-C808-462A27E0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8E278-9A62-D17B-3DD3-AA38AE83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0C25A-9AB9-463E-F139-419D97D1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0C32-E90C-B402-85AD-E100E164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70091-2651-E170-CA20-021E1674C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C4AD-417D-48F6-85DC-A06559BAC8BB}" type="datetimeFigureOut">
              <a:rPr lang="en-US" smtClean="0"/>
              <a:t>20-Nov-22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2C44B-FE8B-B322-3022-5B106B05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69E00-8537-2AE4-7E1E-D5209679E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A573-2315-47ED-96B5-28A71026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19353278017/user/100063521464414/?__cft__%5b0%5d=AZUsAATAj-yOQAE4c6k96VrUfl6u1xl5hgxg_FGgoeA4vT-sqW7q_dDgUhh3a2xqSG58yX_ngd2y6mLnHrdYWmEf7Wn-Vp-EiSKbIgxFe6SJKweEVdFBBL6KW7AdzhKKTLb9vHAobLUz8IlKXmlYILVRS7FyK9vywDf7NBr_y4GRFBHAYC4ncCPnjgAkldqil2ULUodmDnWqDAlFfM4h8iJT&amp;__tn__=-%5dK-y-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87B7-EFFE-1D0B-4E3F-EAC0D012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614" y="361506"/>
            <a:ext cx="9144000" cy="1238693"/>
          </a:xfrm>
        </p:spPr>
        <p:txBody>
          <a:bodyPr>
            <a:normAutofit/>
          </a:bodyPr>
          <a:lstStyle/>
          <a:p>
            <a:r>
              <a:rPr lang="en-US" sz="3600" b="1" dirty="0"/>
              <a:t>DA IH SE </a:t>
            </a:r>
            <a:r>
              <a:rPr lang="en-US" sz="3600" b="1" dirty="0" err="1"/>
              <a:t>SE</a:t>
            </a:r>
            <a:r>
              <a:rPr lang="sr-Latn-RS" sz="3600" b="1" dirty="0"/>
              <a:t>ĆAMO 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FC2E9-B5E4-DF35-9A80-C9E8AE95F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03767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zech Holocaust hero Antonín Kalina remembered in home town ...">
            <a:extLst>
              <a:ext uri="{FF2B5EF4-FFF2-40B4-BE49-F238E27FC236}">
                <a16:creationId xmlns:a16="http://schemas.microsoft.com/office/drawing/2014/main" id="{E9A90735-923C-0DB0-9E0C-7BB11153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64018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8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8193-FC06-6ECB-14F0-26EAD029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80523-3AA1-2F21-5BD6-02DDED7FBBC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D98B7-4D9B-3B42-6878-9B34C4313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D2002F-4614-22CF-3A3A-D093234C61AD}"/>
              </a:ext>
            </a:extLst>
          </p:cNvPr>
          <p:cNvSpPr txBox="1"/>
          <p:nvPr/>
        </p:nvSpPr>
        <p:spPr>
          <a:xfrm>
            <a:off x="3048000" y="1447154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objava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najuspješnija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istoriji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Labour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History”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Imao 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uticaj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20.000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ljudi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ZABORAVLJENI HEROJ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li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čuli 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Nikolasa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Vintona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Oscara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Šindlera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Pretpostavljam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 da li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čuli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Antona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Pretpostavljam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ne.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Antonin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nosilac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priznanja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Pravednik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narodima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spasio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900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sigurne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Buhenvaldu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sećanjima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1300 </a:t>
            </a: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Jevrejske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stotinu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romske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Jindrih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Fluser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spominjao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1100, 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izraelski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istori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čar 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došao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cifre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3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C441EE9-4A96-BC9F-D2CC-47FAAF28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7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016F44-15A4-70D3-1578-4ECD380064E6}"/>
              </a:ext>
            </a:extLst>
          </p:cNvPr>
          <p:cNvSpPr txBox="1"/>
          <p:nvPr/>
        </p:nvSpPr>
        <p:spPr>
          <a:xfrm>
            <a:off x="1378227" y="874643"/>
            <a:ext cx="90114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američkom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istoričaru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Kenetu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Valceru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to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najveća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spašavanja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bez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presedana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istoriji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svetskog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rata.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decom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spasio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poznata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Elie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dobitnik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Nobelove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nagrade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mir,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Kertes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dobitnik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Nobelove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nagrade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književnost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istaknuti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fizičar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Feliks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Jirží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Veinberg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Usti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Labem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Češkoj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Pomenuti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gospodin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Vinton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Šindler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drugačijem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položaju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njihove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zasluge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umanjuje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reskirao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sopstveni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time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zaštitnika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rođen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Tržebíču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Austrougarska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1902.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dvanaestoro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porodici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obućara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kasnije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izučio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zanat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1917.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priključuje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radničkom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pokretu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bio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Radničkog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biciklističkog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kluba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1931.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učesnik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biciklističkoj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turneji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Berlinske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Spartakijade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“Red Sports International”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predratni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komunist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član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komunističke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uh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apšen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njemačke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okupacije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Češke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1939.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političkih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razloga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toga do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svjetskog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zatv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koncentracijskim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logorima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Dahau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Buhenvald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Odlično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govorio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nemački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bio je autoritativan te je na taj način uspeo sebi da </a:t>
            </a:r>
            <a:r>
              <a:rPr lang="sr-Latn-R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obezbedi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položaj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Zatvorenici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izabrali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tzv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Blok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1944.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krenuli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istoka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Aušvica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 Buchenwald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stigli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učesnici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marša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smrti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Primetio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među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desetkovanim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preživelima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desetaka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Kao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iskusan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zatvorenik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shvatio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blokovima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nemaju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šanse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preživljavanje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pomoć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lobirao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stvaranje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dečjeg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66.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Predstavnici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podzemnog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protiv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ustrajao u svojoj zamisli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plan.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0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D44E0-1B79-E3F2-539B-334DD6B48BFE}"/>
              </a:ext>
            </a:extLst>
          </p:cNvPr>
          <p:cNvSpPr txBox="1"/>
          <p:nvPr/>
        </p:nvSpPr>
        <p:spPr>
          <a:xfrm>
            <a:off x="1298713" y="1921565"/>
            <a:ext cx="9210261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Blok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postavljen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daleko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glavnog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kampa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duboko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prljavom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karantinskom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području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Esesovci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hteli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prići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ispred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njega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postav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znakove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upozorenja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tifus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momci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66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dnevno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napu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štaju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barake i da se pojave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apelpla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razliku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ostalih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zatvorenika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stariji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dečaci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također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išli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ležaj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ogromna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prednost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dečake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sigurno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pomogla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mnogima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prežive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njihova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još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uvijek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svak</a:t>
            </a:r>
            <a:r>
              <a:rPr lang="sr-Latn-R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skira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olakša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rata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Pragu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Ministarstvu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lake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govorio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Malo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nedostajalo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zauvek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zaborav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Prihvatao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gotovo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učinio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Danas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već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inostranstvu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pogotovo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Izraelu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prilično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poznat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Češkoj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pomalo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spominje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protumačiti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činjenicom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Kalina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komunista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1990.</a:t>
            </a:r>
          </a:p>
        </p:txBody>
      </p:sp>
    </p:spTree>
    <p:extLst>
      <p:ext uri="{BB962C8B-B14F-4D97-AF65-F5344CB8AC3E}">
        <p14:creationId xmlns:p14="http://schemas.microsoft.com/office/powerpoint/2010/main" val="1043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726AD06-7BE7-4A99-2916-0AB151F3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206"/>
            <a:ext cx="4903305" cy="61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55F75-98D1-4B11-5CE5-800A8666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369" y="2166730"/>
            <a:ext cx="3932237" cy="1600200"/>
          </a:xfrm>
        </p:spPr>
        <p:txBody>
          <a:bodyPr/>
          <a:lstStyle/>
          <a:p>
            <a:r>
              <a:rPr lang="sr-Latn-RS" dirty="0"/>
              <a:t>Spašeni dečaci iz logora u </a:t>
            </a:r>
            <a:r>
              <a:rPr lang="sr-Latn-RS" dirty="0" err="1"/>
              <a:t>Buhenvaldu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1823C-544F-E5A6-5FB7-EE7EFDE3BDE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EC843-D819-775B-8B34-6FC1EE157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D5899-FABA-D7A8-FD39-1AFB1E3EF5A7}"/>
              </a:ext>
            </a:extLst>
          </p:cNvPr>
          <p:cNvSpPr txBox="1"/>
          <p:nvPr/>
        </p:nvSpPr>
        <p:spPr>
          <a:xfrm>
            <a:off x="3048000" y="3096356"/>
            <a:ext cx="6096000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Postoji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pogotovo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danas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sećati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ovakvih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ljudi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odavati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priznanje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682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E9F43FC-7721-DC8F-1BD4-AB345FDA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83" y="848139"/>
            <a:ext cx="6309182" cy="51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0D574F-C12C-01C1-2CEF-C28EF922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9199"/>
            <a:ext cx="3932237" cy="2849217"/>
          </a:xfrm>
        </p:spPr>
        <p:txBody>
          <a:bodyPr>
            <a:normAutofit/>
          </a:bodyPr>
          <a:lstStyle/>
          <a:p>
            <a:r>
              <a:rPr lang="sr-Latn-RS" dirty="0"/>
              <a:t>Dečaci napuštaju logor </a:t>
            </a:r>
            <a:r>
              <a:rPr lang="sr-Latn-RS" dirty="0" err="1"/>
              <a:t>Buhenvald</a:t>
            </a:r>
            <a:r>
              <a:rPr lang="sr-Latn-RS" dirty="0"/>
              <a:t> nakon što je oslobođen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209B30-C630-2D4E-300D-721FFB6541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21F5A-6F7A-4A5E-B4CD-0E9C9989C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7DF9C-B350-B31E-B1C7-53496F16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A206EA-292D-1AB4-3307-73AB180A39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77" b="19977"/>
          <a:stretch>
            <a:fillRect/>
          </a:stretch>
        </p:blipFill>
        <p:spPr>
          <a:xfrm>
            <a:off x="5183188" y="649357"/>
            <a:ext cx="6172200" cy="57646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1BE00-A0CE-64DB-3042-A3585577B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SPOMEN PLOČA POSTAVLJENA 2015. NA JEVREJSKOJ ŠKOLI U TREBIŠČU, RODNOM MESTU ANTONINA KALINA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67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691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DA IH SE SEĆAMO </vt:lpstr>
      <vt:lpstr>PowerPoint Presentation</vt:lpstr>
      <vt:lpstr>PowerPoint Presentation</vt:lpstr>
      <vt:lpstr>PowerPoint Presentation</vt:lpstr>
      <vt:lpstr>PowerPoint Presentation</vt:lpstr>
      <vt:lpstr>Spašeni dečaci iz logora u Buhenvaldu</vt:lpstr>
      <vt:lpstr>PowerPoint Presentation</vt:lpstr>
      <vt:lpstr>Dečaci napuštaju logor Buhenvald nakon što je oslobođen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IH SE SEĆAMO </dc:title>
  <dc:creator>Sonja Stojkovic</dc:creator>
  <cp:lastModifiedBy>Sonja Stojkovic</cp:lastModifiedBy>
  <cp:revision>2</cp:revision>
  <dcterms:created xsi:type="dcterms:W3CDTF">2022-11-20T20:38:42Z</dcterms:created>
  <dcterms:modified xsi:type="dcterms:W3CDTF">2022-11-20T22:41:18Z</dcterms:modified>
</cp:coreProperties>
</file>