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73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0DA6-964F-5650-8078-82ADD7528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8DBCF-4AD2-57FD-AEE7-815D5612A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A407-7237-E4F4-3845-CCED0791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7B06-35A3-8756-F126-F8D0798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6FFD-AB7E-037D-82C8-6B0C67B6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467D-90B9-7E25-541F-02A6C99E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5BC76-3031-DA91-437D-47E12541D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3C58E-4655-1D44-2DCF-6CBC2A6B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B829F-F4D5-53E8-95D0-EB7F84BC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92485-500A-1B5D-25F4-E6698C60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52369-EB0B-9FE5-1EDD-08F36D5E5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77B9B-C4CB-6D28-2FE0-193548939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8903-C459-9DA5-9733-2968C55D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0388-11D6-E788-2449-113D152E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B77A-5935-348B-2B74-C1AF10DC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1CA5-BC55-CE17-8772-5FF17182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5C05-5D16-1064-6595-1B0A7F6E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AB6E-2811-2BA1-315E-6F5E73E5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94F3A-74DE-2B73-A628-95AB33AE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7533-F017-4D6F-8FD4-D279A5C9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BBF9-A0C2-8574-A2A0-4EBDE5CF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AF22-294F-5933-6878-C6A30CC2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C22E-E0B1-8903-FA97-232D5E4B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1C51-CB73-4B79-6DF4-FD2AD8A4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22A4-1F94-452B-E203-110F27EE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EDFF-381F-1ABB-347B-46623C53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692B-05BD-7F1D-F190-23F20EC4B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2398-3136-2D3F-462D-71D48F82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F790B-AAC5-141A-BBB5-A0D42405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5F6A6-BD44-8A63-5EA2-E432DDF0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14EC-30EC-60A9-5DC3-F6060C02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61AF-AA01-6215-2550-4FBF185E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9CF9-633B-296B-5CD3-18AF7554B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51A2F-9CB4-56FE-9044-AF669EA6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E0AF6-DF13-20F7-BF40-F8283D89A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F40A-C5B5-307C-08C4-999F8425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AE3C4-6C26-7BF7-40F8-E1E6BE71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F9996-8765-3A2B-D9E9-A0DD6757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C5EB7-E51D-0895-D91E-93F7D0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FA56-7CED-9554-072F-4D063038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DE04D-3E5E-E6C0-6705-26C3D5B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447ED-E399-2169-5E94-689FC03E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ADDFE-B16B-0B7E-52A8-E870FEC4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89BD6-D150-A323-6189-26649D2A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30143-BD7A-E027-A790-283589ED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4F484-D28A-FFFF-A57F-AC2C0B17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73EA-5A8F-E000-5F04-58BD39E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AFBD-280B-B38E-B7B1-59AF34D1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F191-BB85-0E5D-9AA7-8FCC8FD9F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6AD7B-F8A0-239A-4E84-628C6259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C8B26-A6B0-7479-8540-1DB1BE2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FA1F1-556F-10BE-DED4-05633C4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5F5B-22DE-920B-7DE0-280D0B5D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0147C-8D83-F993-8BBB-51A5B14AF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3C345-5FFE-73B0-BA24-DDCC7590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28C6-FBB6-DCE5-DAAA-1B33016E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26073-E45A-331E-B5AE-9DCFFA12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6636-E10C-FF73-8732-B86E9249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679F3-3974-711E-407D-1E72C4EA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B46FE-FFD6-ACFA-CDB7-EE095BAB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D3DA5-1718-6C1E-0CCC-E343C157F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8927-4DAB-49B1-AF33-289AF6A049A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4195-ED4F-8BC1-3B86-5EA943E78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210A-157B-45D7-FF09-A4274FFBE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D4C-2BBD-4994-8842-FF8DB5E4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ecX_1pqxk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1349-8077-F25F-EF92-E8FC02ABC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13" y="406400"/>
            <a:ext cx="9144000" cy="2387600"/>
          </a:xfrm>
        </p:spPr>
        <p:txBody>
          <a:bodyPr/>
          <a:lstStyle/>
          <a:p>
            <a:r>
              <a:rPr lang="en-US" b="1" dirty="0"/>
              <a:t>BOB DYLAN</a:t>
            </a:r>
            <a:br>
              <a:rPr lang="en-US" dirty="0"/>
            </a:br>
            <a:r>
              <a:rPr lang="en-US" sz="6000" dirty="0" err="1"/>
              <a:t>američki</a:t>
            </a:r>
            <a:r>
              <a:rPr lang="en-US" sz="6000" dirty="0"/>
              <a:t> </a:t>
            </a:r>
            <a:r>
              <a:rPr lang="en-US" sz="6000" dirty="0" err="1"/>
              <a:t>kantautor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D5D63-52AB-ED55-54CC-FDC7F29DB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Rodjen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: Robert Allen Zimmerman, May 24, 1941</a:t>
            </a:r>
          </a:p>
          <a:p>
            <a:endParaRPr lang="en-US" dirty="0"/>
          </a:p>
          <a:p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Nobelovu</a:t>
            </a:r>
            <a:r>
              <a:rPr lang="en-US" dirty="0"/>
              <a:t> </a:t>
            </a:r>
            <a:r>
              <a:rPr lang="en-US" dirty="0" err="1"/>
              <a:t>nagradu</a:t>
            </a:r>
            <a:r>
              <a:rPr lang="en-US" dirty="0"/>
              <a:t> za </a:t>
            </a:r>
            <a:r>
              <a:rPr lang="en-US" dirty="0" err="1"/>
              <a:t>knjizevnost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71D37-DA85-8F54-BBE9-C6A1CEE3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17" t="47477" r="39417" b="23333"/>
          <a:stretch/>
        </p:blipFill>
        <p:spPr>
          <a:xfrm>
            <a:off x="9022080" y="4256881"/>
            <a:ext cx="1788160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6E0E-D4B0-9E41-6973-105D86D9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6A10-0B3C-3B86-5BD6-5D0B7FC3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možes</a:t>
            </a:r>
            <a:r>
              <a:rPr lang="en-US" dirty="0"/>
              <a:t> </a:t>
            </a:r>
            <a:r>
              <a:rPr lang="en-US" dirty="0" err="1"/>
              <a:t>čuti</a:t>
            </a:r>
            <a:r>
              <a:rPr lang="en-US" dirty="0"/>
              <a:t>  </a:t>
            </a:r>
            <a:r>
              <a:rPr lang="en-US" dirty="0" err="1"/>
              <a:t>smejanje</a:t>
            </a:r>
            <a:r>
              <a:rPr lang="en-US" dirty="0"/>
              <a:t>, </a:t>
            </a:r>
            <a:r>
              <a:rPr lang="en-US" dirty="0" err="1"/>
              <a:t>vrtenje</a:t>
            </a:r>
            <a:r>
              <a:rPr lang="en-US" dirty="0"/>
              <a:t>, ludo </a:t>
            </a:r>
            <a:r>
              <a:rPr lang="en-US" dirty="0" err="1"/>
              <a:t>ljuljanje</a:t>
            </a:r>
            <a:r>
              <a:rPr lang="en-US" dirty="0"/>
              <a:t> po </a:t>
            </a:r>
            <a:r>
              <a:rPr lang="en-US" dirty="0" err="1"/>
              <a:t>suncu</a:t>
            </a:r>
            <a:r>
              <a:rPr lang="en-US" dirty="0"/>
              <a:t>,</a:t>
            </a:r>
          </a:p>
          <a:p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usmeren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beži</a:t>
            </a:r>
            <a:r>
              <a:rPr lang="en-US" dirty="0"/>
              <a:t> u </a:t>
            </a:r>
            <a:r>
              <a:rPr lang="en-US" dirty="0" err="1"/>
              <a:t>trku</a:t>
            </a:r>
            <a:endParaRPr lang="en-US" dirty="0"/>
          </a:p>
          <a:p>
            <a:r>
              <a:rPr lang="en-US" dirty="0"/>
              <a:t>A za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ograde</a:t>
            </a:r>
            <a:r>
              <a:rPr lang="en-US" dirty="0"/>
              <a:t> 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čujes</a:t>
            </a:r>
            <a:r>
              <a:rPr lang="en-US" dirty="0"/>
              <a:t> </a:t>
            </a:r>
            <a:r>
              <a:rPr lang="en-US" dirty="0" err="1"/>
              <a:t>nejasne</a:t>
            </a:r>
            <a:r>
              <a:rPr lang="en-US" dirty="0"/>
              <a:t> </a:t>
            </a:r>
            <a:r>
              <a:rPr lang="en-US" dirty="0" err="1"/>
              <a:t>tragove</a:t>
            </a:r>
            <a:r>
              <a:rPr lang="en-US" dirty="0"/>
              <a:t> </a:t>
            </a:r>
            <a:r>
              <a:rPr lang="en-US" dirty="0" err="1"/>
              <a:t>preskakanja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rime</a:t>
            </a:r>
          </a:p>
          <a:p>
            <a:r>
              <a:rPr lang="en-US" dirty="0" err="1"/>
              <a:t>Tvojoj</a:t>
            </a:r>
            <a:r>
              <a:rPr lang="en-US" dirty="0"/>
              <a:t> </a:t>
            </a:r>
            <a:r>
              <a:rPr lang="en-US" dirty="0" err="1"/>
              <a:t>tamburi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, to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odrpani</a:t>
            </a:r>
            <a:r>
              <a:rPr lang="en-US" dirty="0"/>
              <a:t> </a:t>
            </a:r>
            <a:r>
              <a:rPr lang="en-US" dirty="0" err="1"/>
              <a:t>klovn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,</a:t>
            </a:r>
          </a:p>
          <a:p>
            <a:r>
              <a:rPr lang="en-US" dirty="0"/>
              <a:t>Ne </a:t>
            </a:r>
            <a:r>
              <a:rPr lang="en-US" dirty="0" err="1"/>
              <a:t>bih</a:t>
            </a:r>
            <a:r>
              <a:rPr lang="en-US" dirty="0"/>
              <a:t> se </a:t>
            </a:r>
            <a:r>
              <a:rPr lang="en-US" dirty="0" err="1"/>
              <a:t>obazirao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senku</a:t>
            </a:r>
            <a:r>
              <a:rPr lang="en-US" dirty="0"/>
              <a:t> </a:t>
            </a:r>
            <a:r>
              <a:rPr lang="en-US" dirty="0" err="1"/>
              <a:t>vidis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juri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96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11A3-829B-B90E-8019-514076EA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B79B-56BD-A07D-35D0-3177575A2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Onda</a:t>
            </a:r>
            <a:r>
              <a:rPr lang="en-US" dirty="0"/>
              <a:t> me </a:t>
            </a:r>
            <a:r>
              <a:rPr lang="en-US" dirty="0" err="1"/>
              <a:t>odvedi</a:t>
            </a:r>
            <a:r>
              <a:rPr lang="en-US" dirty="0"/>
              <a:t> da </a:t>
            </a:r>
            <a:r>
              <a:rPr lang="en-US" dirty="0" err="1"/>
              <a:t>nestajem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dimne</a:t>
            </a:r>
            <a:r>
              <a:rPr lang="en-US" dirty="0"/>
              <a:t> </a:t>
            </a:r>
            <a:r>
              <a:rPr lang="en-US" dirty="0" err="1"/>
              <a:t>prstenove</a:t>
            </a:r>
            <a:r>
              <a:rPr lang="en-US" dirty="0"/>
              <a:t> mog </a:t>
            </a:r>
            <a:r>
              <a:rPr lang="en-US" dirty="0" err="1"/>
              <a:t>uma</a:t>
            </a:r>
            <a:r>
              <a:rPr lang="en-US" dirty="0"/>
              <a:t>,</a:t>
            </a:r>
          </a:p>
          <a:p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maglovitih</a:t>
            </a:r>
            <a:r>
              <a:rPr lang="en-US" dirty="0"/>
              <a:t> </a:t>
            </a:r>
            <a:r>
              <a:rPr lang="en-US" dirty="0" err="1"/>
              <a:t>ruševina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daleko</a:t>
            </a:r>
            <a:r>
              <a:rPr lang="en-US" dirty="0"/>
              <a:t> pored </a:t>
            </a:r>
            <a:r>
              <a:rPr lang="en-US" dirty="0" err="1"/>
              <a:t>smrznutog</a:t>
            </a:r>
            <a:r>
              <a:rPr lang="en-US" dirty="0"/>
              <a:t> </a:t>
            </a:r>
            <a:r>
              <a:rPr lang="en-US" dirty="0" err="1"/>
              <a:t>lišća</a:t>
            </a:r>
            <a:r>
              <a:rPr lang="en-US" dirty="0"/>
              <a:t>,</a:t>
            </a:r>
          </a:p>
          <a:p>
            <a:r>
              <a:rPr lang="en-US" dirty="0" err="1"/>
              <a:t>Ukleto</a:t>
            </a:r>
            <a:r>
              <a:rPr lang="en-US" dirty="0"/>
              <a:t>, </a:t>
            </a:r>
            <a:r>
              <a:rPr lang="en-US" dirty="0" err="1"/>
              <a:t>uplašeno</a:t>
            </a:r>
            <a:r>
              <a:rPr lang="en-US" dirty="0"/>
              <a:t> </a:t>
            </a:r>
            <a:r>
              <a:rPr lang="en-US" dirty="0" err="1"/>
              <a:t>drveće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vetrovitu</a:t>
            </a:r>
            <a:r>
              <a:rPr lang="en-US" dirty="0"/>
              <a:t> </a:t>
            </a:r>
            <a:r>
              <a:rPr lang="en-US" dirty="0" err="1"/>
              <a:t>plažu</a:t>
            </a:r>
            <a:r>
              <a:rPr lang="en-US" dirty="0"/>
              <a:t>,</a:t>
            </a:r>
          </a:p>
          <a:p>
            <a:r>
              <a:rPr lang="en-US" dirty="0" err="1"/>
              <a:t>Daleko</a:t>
            </a:r>
            <a:r>
              <a:rPr lang="en-US" dirty="0"/>
              <a:t> od </a:t>
            </a:r>
            <a:r>
              <a:rPr lang="en-US" dirty="0" err="1"/>
              <a:t>uvrnutog</a:t>
            </a:r>
            <a:r>
              <a:rPr lang="en-US" dirty="0"/>
              <a:t> </a:t>
            </a:r>
            <a:r>
              <a:rPr lang="en-US" dirty="0" err="1"/>
              <a:t>dosega</a:t>
            </a:r>
            <a:r>
              <a:rPr lang="en-US" dirty="0"/>
              <a:t> lude </a:t>
            </a:r>
            <a:r>
              <a:rPr lang="en-US" dirty="0" err="1"/>
              <a:t>tuge</a:t>
            </a:r>
            <a:r>
              <a:rPr lang="en-US" dirty="0"/>
              <a:t>.</a:t>
            </a:r>
          </a:p>
          <a:p>
            <a:r>
              <a:rPr lang="en-US" dirty="0"/>
              <a:t>Da, </a:t>
            </a:r>
            <a:r>
              <a:rPr lang="en-US" dirty="0" err="1"/>
              <a:t>plesati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dijamantskog</a:t>
            </a:r>
            <a:r>
              <a:rPr lang="en-US" dirty="0"/>
              <a:t> </a:t>
            </a:r>
            <a:r>
              <a:rPr lang="en-US" dirty="0" err="1"/>
              <a:t>neba</a:t>
            </a:r>
            <a:r>
              <a:rPr lang="en-US" dirty="0"/>
              <a:t> 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rukom</a:t>
            </a:r>
            <a:r>
              <a:rPr lang="en-US" dirty="0"/>
              <a:t> </a:t>
            </a:r>
            <a:r>
              <a:rPr lang="en-US" dirty="0" err="1"/>
              <a:t>mašući</a:t>
            </a:r>
            <a:r>
              <a:rPr lang="en-US" dirty="0"/>
              <a:t> </a:t>
            </a:r>
            <a:r>
              <a:rPr lang="en-US" dirty="0" err="1"/>
              <a:t>slobodno</a:t>
            </a:r>
            <a:r>
              <a:rPr lang="en-US" dirty="0"/>
              <a:t>,</a:t>
            </a:r>
          </a:p>
          <a:p>
            <a:r>
              <a:rPr lang="en-US" dirty="0" err="1"/>
              <a:t>Silueta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more, </a:t>
            </a:r>
            <a:r>
              <a:rPr lang="en-US" dirty="0" err="1"/>
              <a:t>okružena</a:t>
            </a:r>
            <a:r>
              <a:rPr lang="en-US" dirty="0"/>
              <a:t> </a:t>
            </a:r>
            <a:r>
              <a:rPr lang="en-US" dirty="0" err="1"/>
              <a:t>cirkuskim</a:t>
            </a:r>
            <a:r>
              <a:rPr lang="en-US" dirty="0"/>
              <a:t> </a:t>
            </a:r>
            <a:r>
              <a:rPr lang="en-US" dirty="0" err="1"/>
              <a:t>peskom</a:t>
            </a:r>
            <a:r>
              <a:rPr lang="en-US" dirty="0"/>
              <a:t>,</a:t>
            </a:r>
          </a:p>
          <a:p>
            <a:r>
              <a:rPr lang="en-US" dirty="0"/>
              <a:t>Sa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sećanjem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sudbinom</a:t>
            </a:r>
            <a:r>
              <a:rPr lang="en-US" dirty="0"/>
              <a:t> </a:t>
            </a:r>
            <a:r>
              <a:rPr lang="en-US" dirty="0" err="1"/>
              <a:t>gurnutim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,</a:t>
            </a:r>
          </a:p>
          <a:p>
            <a:r>
              <a:rPr lang="en-US" dirty="0" err="1"/>
              <a:t>Pusti</a:t>
            </a:r>
            <a:r>
              <a:rPr lang="en-US" dirty="0"/>
              <a:t> me da </a:t>
            </a:r>
            <a:r>
              <a:rPr lang="en-US" dirty="0" err="1"/>
              <a:t>zaboravim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do sutra.</a:t>
            </a:r>
          </a:p>
        </p:txBody>
      </p:sp>
    </p:spTree>
    <p:extLst>
      <p:ext uri="{BB962C8B-B14F-4D97-AF65-F5344CB8AC3E}">
        <p14:creationId xmlns:p14="http://schemas.microsoft.com/office/powerpoint/2010/main" val="186249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247C-E53B-B1E6-4FB4-2D27ECDF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83D4-7858-2EFD-D283-980B9DAE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Knocking</a:t>
            </a:r>
            <a:r>
              <a:rPr lang="en-US" dirty="0"/>
              <a:t> on haven’s door</a:t>
            </a:r>
            <a:endParaRPr lang="sr-Latn-RS" dirty="0"/>
          </a:p>
          <a:p>
            <a:r>
              <a:rPr lang="en-US" dirty="0"/>
              <a:t>https://www.youtube.com/watch?v=cJpB_AEZf6U</a:t>
            </a:r>
          </a:p>
        </p:txBody>
      </p:sp>
    </p:spTree>
    <p:extLst>
      <p:ext uri="{BB962C8B-B14F-4D97-AF65-F5344CB8AC3E}">
        <p14:creationId xmlns:p14="http://schemas.microsoft.com/office/powerpoint/2010/main" val="59129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9638-2D15-C55C-B5E5-BE110B30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Blowing in the wind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6FE1-65FE-F917-297C-0370B690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Колико путева човек мора да пређе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How many roads must a man walk down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га назовеш човеком?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you call him a man?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Колико мора мора да плови бели голуб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How many seas must a white dove sail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заспи у песку?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she sleeps in the sand?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Да, и колико пута морају летети топовске кугле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Yes, and how many times must the cannonballs fly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буду заувек забрањени?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they're forever banned?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A90F-C2FB-40F9-6B53-4F892848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refren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03B8-A7A9-61E3-6DE6-2C223F5B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l"/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Одговор, пријатељу, је одувао ветар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The answer, my friend, is </a:t>
            </a:r>
            <a:r>
              <a:rPr lang="en-US" b="0" i="0" dirty="0" err="1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blowin</a:t>
            </a: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' in the wind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Одговор је да дува у ветар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The answer is </a:t>
            </a:r>
            <a:r>
              <a:rPr lang="en-US" b="0" i="0" dirty="0" err="1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blowin</a:t>
            </a: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' in the wind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9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F24D-CD46-F2CF-D343-168717EB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AE88-9072-F4D7-AD49-34C43E4A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Да, и колико пута човек мора да подигне поглед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Yes, and how many times must a man look up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види небо?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he can see the sky?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А колико ушију мора да има један човек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And how many ears must one man have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чује људе како плачу?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he can hear people cry?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Да, и колико ће смрти бити потребно док он не сазна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Yes, and how many deaths will it take 'til he knows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 је превише људи умрло?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That too many people have died?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57FC-D170-D0D6-BE0B-6883DA29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8C24-8E0F-6988-EAE5-7D12CA32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Да, и колико година мора да постоји планина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Yes, and how many years must a mountain exist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</a:t>
            </a:r>
            <a:r>
              <a:rPr lang="sr-Latn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</a:t>
            </a: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е море</a:t>
            </a:r>
            <a:r>
              <a:rPr lang="sr-Latn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спере?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it is washed to the sea?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А колико година неки људи могу да постоје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And how many years can some people exist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Пре него што им буде дозвољено да буду слободни?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Before they're allowed to be free?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Да, и колико пута човек може да окрене главу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Yes, and how many times can a man turn his head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 претварати се да једноставно не види?</a:t>
            </a:r>
            <a:br>
              <a:rPr lang="sr-Cyrl-R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And pretend that he just doesn't see?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0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B23A-BF15-52FC-5C56-CB33EC32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Znacenje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711D-BB94-BA50-D406-FE397CC2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refrain "The answer, my friend, is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blowin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 in the wind" has been described as "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impenetrably ambiguous: either the answer is so obvious it is right in your face, or the answer is as intangible as the wind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8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5BDE-B039-1C90-892F-23D915DB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02A8-C0C2-9EAA-E1C7-CC9C8373F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F5F99-E0A1-FD74-466D-B7327138D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4074" r="4833" b="5324"/>
          <a:stretch/>
        </p:blipFill>
        <p:spPr>
          <a:xfrm>
            <a:off x="1046480" y="487680"/>
            <a:ext cx="9926320" cy="55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0FE6-5DED-B135-CC74-45B4848C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Bob Dilan (</a:t>
            </a:r>
            <a:r>
              <a:rPr lang="en-US" sz="4000" dirty="0" err="1"/>
              <a:t>pravno</a:t>
            </a:r>
            <a:r>
              <a:rPr lang="en-US" sz="4000" dirty="0"/>
              <a:t> Robert Dylan) </a:t>
            </a:r>
            <a:br>
              <a:rPr lang="en-US" sz="4000" dirty="0"/>
            </a:br>
            <a:r>
              <a:rPr lang="en-US" sz="4000" dirty="0" err="1"/>
              <a:t>rođen</a:t>
            </a:r>
            <a:r>
              <a:rPr lang="en-US" sz="4000" dirty="0"/>
              <a:t> </a:t>
            </a:r>
            <a:r>
              <a:rPr lang="en-US" sz="4000" dirty="0" err="1"/>
              <a:t>kao</a:t>
            </a:r>
            <a:r>
              <a:rPr lang="en-US" sz="4000" dirty="0"/>
              <a:t> Robert Alen </a:t>
            </a:r>
            <a:r>
              <a:rPr lang="en-US" sz="4000" dirty="0" err="1"/>
              <a:t>Cimerman</a:t>
            </a:r>
            <a:r>
              <a:rPr lang="en-US" sz="4000" dirty="0"/>
              <a:t>, 24. </a:t>
            </a:r>
            <a:r>
              <a:rPr lang="en-US" sz="4000" dirty="0" err="1"/>
              <a:t>maja</a:t>
            </a:r>
            <a:r>
              <a:rPr lang="en-US" sz="4000" dirty="0"/>
              <a:t> 1941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C224-1D18-2087-F2C5-91D92F12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smatran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od </a:t>
            </a:r>
            <a:r>
              <a:rPr lang="en-US" dirty="0" err="1"/>
              <a:t>najvećih</a:t>
            </a:r>
            <a:r>
              <a:rPr lang="en-US" dirty="0"/>
              <a:t> </a:t>
            </a:r>
            <a:r>
              <a:rPr lang="en-US" dirty="0" err="1"/>
              <a:t>tekstopisaca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Dilan je bio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u </a:t>
            </a:r>
            <a:r>
              <a:rPr lang="en-US" dirty="0" err="1"/>
              <a:t>popularnoj</a:t>
            </a:r>
            <a:r>
              <a:rPr lang="en-US" dirty="0"/>
              <a:t> </a:t>
            </a:r>
            <a:r>
              <a:rPr lang="en-US" dirty="0" err="1"/>
              <a:t>kulturi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karijere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60 </a:t>
            </a:r>
            <a:r>
              <a:rPr lang="en-US" dirty="0" err="1"/>
              <a:t>godina</a:t>
            </a:r>
            <a:r>
              <a:rPr lang="en-US" dirty="0"/>
              <a:t>. </a:t>
            </a:r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najslavnijih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</a:t>
            </a:r>
            <a:r>
              <a:rPr lang="en-US" dirty="0" err="1"/>
              <a:t>datira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1960-ih,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pesme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"</a:t>
            </a:r>
            <a:r>
              <a:rPr lang="en-US" dirty="0" err="1"/>
              <a:t>Blovin</a:t>
            </a:r>
            <a:r>
              <a:rPr lang="en-US" dirty="0"/>
              <a:t>' in the </a:t>
            </a:r>
            <a:r>
              <a:rPr lang="en-US" dirty="0" err="1"/>
              <a:t>Vind</a:t>
            </a:r>
            <a:r>
              <a:rPr lang="en-US" dirty="0"/>
              <a:t>" (1963) </a:t>
            </a:r>
            <a:r>
              <a:rPr lang="en-US" dirty="0" err="1"/>
              <a:t>i</a:t>
            </a:r>
            <a:r>
              <a:rPr lang="en-US" dirty="0"/>
              <a:t> "The Times </a:t>
            </a:r>
            <a:r>
              <a:rPr lang="en-US" dirty="0" err="1"/>
              <a:t>Thei</a:t>
            </a:r>
            <a:r>
              <a:rPr lang="en-US" dirty="0"/>
              <a:t> Are a-</a:t>
            </a:r>
            <a:r>
              <a:rPr lang="en-US" dirty="0" err="1"/>
              <a:t>Changin</a:t>
            </a:r>
            <a:r>
              <a:rPr lang="en-US" dirty="0"/>
              <a:t>'" (1964) </a:t>
            </a:r>
            <a:r>
              <a:rPr lang="en-US" dirty="0" err="1"/>
              <a:t>postale</a:t>
            </a:r>
            <a:r>
              <a:rPr lang="en-US" dirty="0"/>
              <a:t> </a:t>
            </a:r>
            <a:r>
              <a:rPr lang="en-US" dirty="0" err="1"/>
              <a:t>himne</a:t>
            </a:r>
            <a:r>
              <a:rPr lang="en-US" dirty="0"/>
              <a:t> za </a:t>
            </a:r>
            <a:r>
              <a:rPr lang="en-US" dirty="0" err="1"/>
              <a:t>građanska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antiratne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. </a:t>
            </a:r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istoimenog</a:t>
            </a:r>
            <a:r>
              <a:rPr lang="en-US" dirty="0"/>
              <a:t> </a:t>
            </a:r>
            <a:r>
              <a:rPr lang="en-US" dirty="0" err="1"/>
              <a:t>debitantskog</a:t>
            </a:r>
            <a:r>
              <a:rPr lang="en-US" dirty="0"/>
              <a:t> </a:t>
            </a:r>
            <a:r>
              <a:rPr lang="en-US" dirty="0" err="1"/>
              <a:t>albuma</a:t>
            </a:r>
            <a:r>
              <a:rPr lang="en-US" dirty="0"/>
              <a:t> 1962, koji se </a:t>
            </a:r>
            <a:r>
              <a:rPr lang="en-US" dirty="0" err="1"/>
              <a:t>sastojao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od </a:t>
            </a:r>
            <a:r>
              <a:rPr lang="en-US" dirty="0" err="1"/>
              <a:t>tradicionalnih</a:t>
            </a:r>
            <a:r>
              <a:rPr lang="en-US" dirty="0"/>
              <a:t> </a:t>
            </a:r>
            <a:r>
              <a:rPr lang="en-US" dirty="0" err="1"/>
              <a:t>kantri</a:t>
            </a:r>
            <a:r>
              <a:rPr lang="en-US" dirty="0"/>
              <a:t> </a:t>
            </a:r>
            <a:r>
              <a:rPr lang="en-US" dirty="0" err="1"/>
              <a:t>pesama</a:t>
            </a:r>
            <a:r>
              <a:rPr lang="en-US" dirty="0"/>
              <a:t>, Dilan je </a:t>
            </a:r>
            <a:r>
              <a:rPr lang="en-US" dirty="0" err="1"/>
              <a:t>napravio</a:t>
            </a:r>
            <a:r>
              <a:rPr lang="en-US" dirty="0"/>
              <a:t> </a:t>
            </a:r>
            <a:r>
              <a:rPr lang="en-US" dirty="0" err="1"/>
              <a:t>proboj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tekstopisac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izdanjem</a:t>
            </a:r>
            <a:r>
              <a:rPr lang="en-US" dirty="0"/>
              <a:t> The </a:t>
            </a:r>
            <a:r>
              <a:rPr lang="en-US" dirty="0" err="1"/>
              <a:t>Freevheelin</a:t>
            </a:r>
            <a:r>
              <a:rPr lang="en-US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96971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805679-8B77-CE74-F0F5-D0CC518C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 DYLAN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EC845-9355-5796-D49F-05FF21A4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4" y="1467817"/>
            <a:ext cx="10515600" cy="5121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Nastavio</a:t>
            </a:r>
            <a:r>
              <a:rPr lang="en-US" sz="2400" dirty="0"/>
              <a:t> je da 1964. </a:t>
            </a:r>
            <a:r>
              <a:rPr lang="en-US" sz="2400" dirty="0" err="1"/>
              <a:t>objavljuje</a:t>
            </a:r>
            <a:r>
              <a:rPr lang="en-US" sz="2400" dirty="0"/>
              <a:t> </a:t>
            </a:r>
            <a:r>
              <a:rPr lang="en-US" sz="2400" dirty="0" err="1"/>
              <a:t>politički</a:t>
            </a:r>
            <a:r>
              <a:rPr lang="en-US" sz="2400" dirty="0"/>
              <a:t> </a:t>
            </a:r>
            <a:r>
              <a:rPr lang="en-US" sz="2400" dirty="0" err="1"/>
              <a:t>nabijeni</a:t>
            </a:r>
            <a:r>
              <a:rPr lang="en-US" sz="2400" dirty="0"/>
              <a:t> The Times </a:t>
            </a:r>
            <a:r>
              <a:rPr lang="en-US" sz="2400" dirty="0" err="1"/>
              <a:t>Thei</a:t>
            </a:r>
            <a:r>
              <a:rPr lang="en-US" sz="2400" dirty="0"/>
              <a:t> Are a-</a:t>
            </a:r>
            <a:r>
              <a:rPr lang="en-US" sz="2400" dirty="0" err="1"/>
              <a:t>Changin</a:t>
            </a:r>
            <a:r>
              <a:rPr lang="en-US" sz="2400" dirty="0"/>
              <a:t>'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lirski</a:t>
            </a:r>
            <a:r>
              <a:rPr lang="en-US" sz="2400" dirty="0"/>
              <a:t> </a:t>
            </a:r>
            <a:r>
              <a:rPr lang="en-US" sz="2400" dirty="0" err="1"/>
              <a:t>apstraktniji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introspektivniji</a:t>
            </a:r>
            <a:r>
              <a:rPr lang="en-US" sz="2400" dirty="0"/>
              <a:t> Another Side of Bob Dilan. </a:t>
            </a:r>
          </a:p>
          <a:p>
            <a:r>
              <a:rPr lang="en-US" sz="2400" dirty="0" err="1"/>
              <a:t>Godine</a:t>
            </a:r>
            <a:r>
              <a:rPr lang="en-US" sz="2400" dirty="0"/>
              <a:t> 1965. </a:t>
            </a:r>
            <a:r>
              <a:rPr lang="en-US" sz="2400" dirty="0" err="1"/>
              <a:t>i</a:t>
            </a:r>
            <a:r>
              <a:rPr lang="en-US" sz="2400" dirty="0"/>
              <a:t> 1966. Dilan je </a:t>
            </a:r>
            <a:r>
              <a:rPr lang="en-US" sz="2400" dirty="0" err="1"/>
              <a:t>izazvao</a:t>
            </a:r>
            <a:r>
              <a:rPr lang="en-US" sz="2400" dirty="0"/>
              <a:t> </a:t>
            </a:r>
            <a:r>
              <a:rPr lang="en-US" sz="2400" dirty="0" err="1"/>
              <a:t>kontroverzu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kantri</a:t>
            </a:r>
            <a:r>
              <a:rPr lang="en-US" sz="2400" dirty="0"/>
              <a:t> </a:t>
            </a:r>
            <a:r>
              <a:rPr lang="en-US" sz="2400" dirty="0" err="1"/>
              <a:t>puristima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usvojio</a:t>
            </a:r>
            <a:r>
              <a:rPr lang="en-US" sz="2400" dirty="0"/>
              <a:t> </a:t>
            </a:r>
            <a:r>
              <a:rPr lang="en-US" sz="2400" dirty="0" err="1"/>
              <a:t>električno</a:t>
            </a:r>
            <a:r>
              <a:rPr lang="en-US" sz="2400" dirty="0"/>
              <a:t> </a:t>
            </a:r>
            <a:r>
              <a:rPr lang="en-US" sz="2400" dirty="0" err="1"/>
              <a:t>pojačanu</a:t>
            </a:r>
            <a:r>
              <a:rPr lang="en-US" sz="2400" dirty="0"/>
              <a:t> </a:t>
            </a:r>
            <a:r>
              <a:rPr lang="en-US" sz="2400" dirty="0" err="1"/>
              <a:t>rok</a:t>
            </a:r>
            <a:r>
              <a:rPr lang="en-US" sz="2400" dirty="0"/>
              <a:t> </a:t>
            </a:r>
            <a:r>
              <a:rPr lang="en-US" sz="2400" dirty="0" err="1"/>
              <a:t>instrumentaciju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periodu</a:t>
            </a:r>
            <a:r>
              <a:rPr lang="en-US" sz="2400" dirty="0"/>
              <a:t> od 15 </a:t>
            </a:r>
            <a:r>
              <a:rPr lang="en-US" sz="2400" dirty="0" err="1"/>
              <a:t>meseci</a:t>
            </a:r>
            <a:r>
              <a:rPr lang="en-US" sz="2400" dirty="0"/>
              <a:t> </a:t>
            </a:r>
            <a:r>
              <a:rPr lang="en-US" sz="2400" dirty="0" err="1"/>
              <a:t>snimio</a:t>
            </a:r>
            <a:r>
              <a:rPr lang="en-US" sz="2400" dirty="0"/>
              <a:t> tri </a:t>
            </a:r>
            <a:r>
              <a:rPr lang="en-US" sz="2400" dirty="0" err="1"/>
              <a:t>najvažnija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najuticajnija</a:t>
            </a:r>
            <a:r>
              <a:rPr lang="en-US" sz="2400" dirty="0"/>
              <a:t> </a:t>
            </a:r>
            <a:r>
              <a:rPr lang="en-US" sz="2400" dirty="0" err="1"/>
              <a:t>rok</a:t>
            </a:r>
            <a:r>
              <a:rPr lang="en-US" sz="2400" dirty="0"/>
              <a:t> </a:t>
            </a:r>
            <a:r>
              <a:rPr lang="en-US" sz="2400" dirty="0" err="1"/>
              <a:t>albuma</a:t>
            </a:r>
            <a:r>
              <a:rPr lang="en-US" sz="2400" dirty="0"/>
              <a:t> 1960-ih: </a:t>
            </a:r>
            <a:endParaRPr lang="sr-Cyrl-RS" sz="2400" dirty="0"/>
          </a:p>
          <a:p>
            <a:r>
              <a:rPr lang="en-US" sz="2400" dirty="0"/>
              <a:t>Bringing It All Back Home, </a:t>
            </a:r>
            <a:endParaRPr lang="sr-Cyrl-RS" sz="2400" dirty="0"/>
          </a:p>
          <a:p>
            <a:r>
              <a:rPr lang="en-US" sz="2400" dirty="0" err="1"/>
              <a:t>Highvai</a:t>
            </a:r>
            <a:r>
              <a:rPr lang="en-US" sz="2400" dirty="0"/>
              <a:t> 61 Revisited (oba 1965)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endParaRPr lang="sr-Cyrl-RS" sz="2400" dirty="0"/>
          </a:p>
          <a:p>
            <a:r>
              <a:rPr lang="en-US" sz="2400" dirty="0"/>
              <a:t>Blonde on Blonde (1966).</a:t>
            </a:r>
          </a:p>
        </p:txBody>
      </p:sp>
    </p:spTree>
    <p:extLst>
      <p:ext uri="{BB962C8B-B14F-4D97-AF65-F5344CB8AC3E}">
        <p14:creationId xmlns:p14="http://schemas.microsoft.com/office/powerpoint/2010/main" val="74276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4FE5-5FF3-88E9-A553-44E44BD7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E056-3164-21CF-C559-C5BA5515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šestominutni</a:t>
            </a:r>
            <a:r>
              <a:rPr lang="en-US" dirty="0"/>
              <a:t> </a:t>
            </a:r>
            <a:r>
              <a:rPr lang="en-US" dirty="0" err="1"/>
              <a:t>singl</a:t>
            </a:r>
            <a:r>
              <a:rPr lang="en-US" dirty="0"/>
              <a:t> "Like a Rolling Stone" (1965) </a:t>
            </a:r>
            <a:r>
              <a:rPr lang="en-US" dirty="0" err="1"/>
              <a:t>proširio</a:t>
            </a:r>
            <a:r>
              <a:rPr lang="en-US" dirty="0"/>
              <a:t> je </a:t>
            </a:r>
            <a:r>
              <a:rPr lang="en-US" dirty="0" err="1"/>
              <a:t>komercijalne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kreativne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 u </a:t>
            </a:r>
            <a:r>
              <a:rPr lang="en-US" dirty="0" err="1"/>
              <a:t>popularnoj</a:t>
            </a:r>
            <a:r>
              <a:rPr lang="en-US" dirty="0"/>
              <a:t> </a:t>
            </a:r>
            <a:r>
              <a:rPr lang="en-US" dirty="0" err="1"/>
              <a:t>muzici</a:t>
            </a:r>
            <a:r>
              <a:rPr lang="en-US" dirty="0"/>
              <a:t>. U </a:t>
            </a:r>
            <a:r>
              <a:rPr lang="en-US" dirty="0" err="1"/>
              <a:t>julu</a:t>
            </a:r>
            <a:r>
              <a:rPr lang="en-US" dirty="0"/>
              <a:t> 1966. </a:t>
            </a:r>
            <a:r>
              <a:rPr lang="en-US" dirty="0" err="1"/>
              <a:t>nesreća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motociklu</a:t>
            </a:r>
            <a:r>
              <a:rPr lang="en-US" dirty="0"/>
              <a:t> </a:t>
            </a:r>
            <a:r>
              <a:rPr lang="en-US" dirty="0" err="1"/>
              <a:t>dovela</a:t>
            </a:r>
            <a:r>
              <a:rPr lang="en-US" dirty="0"/>
              <a:t> je do </a:t>
            </a:r>
            <a:r>
              <a:rPr lang="en-US" dirty="0" err="1"/>
              <a:t>Dilanovog</a:t>
            </a:r>
            <a:r>
              <a:rPr lang="en-US" dirty="0"/>
              <a:t> </a:t>
            </a:r>
            <a:r>
              <a:rPr lang="en-US" dirty="0" err="1"/>
              <a:t>povlačenja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turneje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, </a:t>
            </a:r>
            <a:r>
              <a:rPr lang="en-US" dirty="0" err="1"/>
              <a:t>snimio</a:t>
            </a:r>
            <a:r>
              <a:rPr lang="en-US" dirty="0"/>
              <a:t> je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pesama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članovima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koji </a:t>
            </a:r>
            <a:r>
              <a:rPr lang="en-US" dirty="0" err="1"/>
              <a:t>su</a:t>
            </a:r>
            <a:r>
              <a:rPr lang="en-US" dirty="0"/>
              <a:t> ga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podržavali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turneji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snimci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objavljeni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zajednički</a:t>
            </a:r>
            <a:r>
              <a:rPr lang="en-US" dirty="0"/>
              <a:t> album The Basement Tapes 1975. </a:t>
            </a:r>
          </a:p>
          <a:p>
            <a:r>
              <a:rPr lang="en-US" dirty="0" err="1"/>
              <a:t>Godine</a:t>
            </a:r>
            <a:r>
              <a:rPr lang="en-US" dirty="0"/>
              <a:t> 1975. </a:t>
            </a:r>
            <a:r>
              <a:rPr lang="en-US" dirty="0" err="1"/>
              <a:t>objavio</a:t>
            </a:r>
            <a:r>
              <a:rPr lang="en-US" dirty="0"/>
              <a:t> je Blood on the Tracks,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povratak</a:t>
            </a:r>
            <a:r>
              <a:rPr lang="en-US" dirty="0"/>
              <a:t> u </a:t>
            </a:r>
            <a:r>
              <a:rPr lang="en-US" dirty="0" err="1"/>
              <a:t>formu</a:t>
            </a:r>
            <a:r>
              <a:rPr lang="en-US" dirty="0"/>
              <a:t>. </a:t>
            </a:r>
            <a:endParaRPr lang="sr-Cyrl-RS" dirty="0"/>
          </a:p>
          <a:p>
            <a:r>
              <a:rPr lang="en-US" dirty="0" err="1">
                <a:solidFill>
                  <a:srgbClr val="FF0000"/>
                </a:solidFill>
              </a:rPr>
              <a:t>Kasnih</a:t>
            </a:r>
            <a:r>
              <a:rPr lang="en-US" dirty="0">
                <a:solidFill>
                  <a:srgbClr val="FF0000"/>
                </a:solidFill>
              </a:rPr>
              <a:t> 1970-ih, </a:t>
            </a:r>
            <a:r>
              <a:rPr lang="en-US" dirty="0" err="1">
                <a:solidFill>
                  <a:srgbClr val="FF0000"/>
                </a:solidFill>
              </a:rPr>
              <a:t>postao</a:t>
            </a:r>
            <a:r>
              <a:rPr lang="en-US" dirty="0">
                <a:solidFill>
                  <a:srgbClr val="FF0000"/>
                </a:solidFill>
              </a:rPr>
              <a:t> je </a:t>
            </a:r>
            <a:r>
              <a:rPr lang="en-US" dirty="0" err="1">
                <a:solidFill>
                  <a:srgbClr val="FF0000"/>
                </a:solidFill>
              </a:rPr>
              <a:t>ponovo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rođeni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hrišćanin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objavio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seriju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albuma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savremene</a:t>
            </a:r>
            <a:r>
              <a:rPr lang="en-US" dirty="0">
                <a:solidFill>
                  <a:srgbClr val="FF0000"/>
                </a:solidFill>
              </a:rPr>
              <a:t> gospel </a:t>
            </a:r>
            <a:r>
              <a:rPr lang="en-US" dirty="0" err="1">
                <a:solidFill>
                  <a:srgbClr val="FF0000"/>
                </a:solidFill>
              </a:rPr>
              <a:t>muzike</a:t>
            </a:r>
            <a:r>
              <a:rPr lang="en-US" dirty="0">
                <a:solidFill>
                  <a:srgbClr val="FF0000"/>
                </a:solidFill>
              </a:rPr>
              <a:t> pre </a:t>
            </a:r>
            <a:r>
              <a:rPr lang="en-US" dirty="0" err="1">
                <a:solidFill>
                  <a:srgbClr val="FF0000"/>
                </a:solidFill>
              </a:rPr>
              <a:t>nego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što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vratio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poznatijem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idiomu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zasnovanom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početkom</a:t>
            </a:r>
            <a:r>
              <a:rPr lang="en-US" dirty="0">
                <a:solidFill>
                  <a:srgbClr val="FF0000"/>
                </a:solidFill>
              </a:rPr>
              <a:t> 1980-ih. </a:t>
            </a:r>
          </a:p>
          <a:p>
            <a:r>
              <a:rPr lang="en-US" dirty="0" err="1"/>
              <a:t>Dilanov</a:t>
            </a:r>
            <a:r>
              <a:rPr lang="en-US" dirty="0"/>
              <a:t> album Time Out of Mind </a:t>
            </a:r>
            <a:r>
              <a:rPr lang="en-US" dirty="0" err="1"/>
              <a:t>iz</a:t>
            </a:r>
            <a:r>
              <a:rPr lang="en-US" dirty="0"/>
              <a:t> 1997. </a:t>
            </a:r>
            <a:r>
              <a:rPr lang="en-US" dirty="0" err="1"/>
              <a:t>označio</a:t>
            </a:r>
            <a:r>
              <a:rPr lang="en-US" dirty="0"/>
              <a:t> je </a:t>
            </a:r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renesanse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karijere</a:t>
            </a:r>
            <a:r>
              <a:rPr lang="en-US" dirty="0"/>
              <a:t>. Od </a:t>
            </a:r>
            <a:r>
              <a:rPr lang="en-US" dirty="0" err="1"/>
              <a:t>tada</a:t>
            </a:r>
            <a:r>
              <a:rPr lang="en-US" dirty="0"/>
              <a:t> je </a:t>
            </a:r>
            <a:r>
              <a:rPr lang="en-US" dirty="0" err="1"/>
              <a:t>objavio</a:t>
            </a:r>
            <a:r>
              <a:rPr lang="en-US" dirty="0"/>
              <a:t> pet </a:t>
            </a:r>
            <a:r>
              <a:rPr lang="en-US" dirty="0" err="1"/>
              <a:t>hvaljenih</a:t>
            </a:r>
            <a:r>
              <a:rPr lang="en-US" dirty="0"/>
              <a:t> </a:t>
            </a:r>
            <a:r>
              <a:rPr lang="en-US" dirty="0" err="1"/>
              <a:t>albuma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originalnim</a:t>
            </a:r>
            <a:r>
              <a:rPr lang="en-US" dirty="0"/>
              <a:t> </a:t>
            </a:r>
            <a:r>
              <a:rPr lang="en-US" dirty="0" err="1"/>
              <a:t>materijalom</a:t>
            </a:r>
            <a:r>
              <a:rPr lang="en-US" dirty="0"/>
              <a:t>, Dilan je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kontinuirane</a:t>
            </a:r>
            <a:r>
              <a:rPr lang="en-US" dirty="0"/>
              <a:t> </a:t>
            </a:r>
            <a:r>
              <a:rPr lang="en-US" dirty="0" err="1"/>
              <a:t>turneje</a:t>
            </a:r>
            <a:r>
              <a:rPr lang="en-US" dirty="0"/>
              <a:t> od </a:t>
            </a:r>
            <a:r>
              <a:rPr lang="en-US" dirty="0" err="1"/>
              <a:t>kasnih</a:t>
            </a:r>
            <a:r>
              <a:rPr lang="en-US" dirty="0"/>
              <a:t> 1980-ih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onome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postalo</a:t>
            </a:r>
            <a:r>
              <a:rPr lang="en-US" dirty="0"/>
              <a:t> </a:t>
            </a:r>
            <a:r>
              <a:rPr lang="en-US" dirty="0" err="1"/>
              <a:t>poznato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Never Ending Tour.</a:t>
            </a:r>
          </a:p>
        </p:txBody>
      </p:sp>
    </p:spTree>
    <p:extLst>
      <p:ext uri="{BB962C8B-B14F-4D97-AF65-F5344CB8AC3E}">
        <p14:creationId xmlns:p14="http://schemas.microsoft.com/office/powerpoint/2010/main" val="28506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805679-8B77-CE74-F0F5-D0CC518C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 DYLAN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EC845-9355-5796-D49F-05FF21A4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Od 1994. Dilan je </a:t>
            </a:r>
            <a:r>
              <a:rPr lang="en-US" sz="2400" dirty="0" err="1"/>
              <a:t>objavio</a:t>
            </a:r>
            <a:r>
              <a:rPr lang="en-US" sz="2400" dirty="0"/>
              <a:t> </a:t>
            </a:r>
            <a:r>
              <a:rPr lang="en-US" sz="2400" dirty="0" err="1"/>
              <a:t>osam</a:t>
            </a:r>
            <a:r>
              <a:rPr lang="en-US" sz="2400" dirty="0"/>
              <a:t> </a:t>
            </a:r>
            <a:r>
              <a:rPr lang="en-US" sz="2400" dirty="0" err="1"/>
              <a:t>knjiga</a:t>
            </a:r>
            <a:r>
              <a:rPr lang="en-US" sz="2400" dirty="0"/>
              <a:t> </a:t>
            </a:r>
            <a:r>
              <a:rPr lang="en-US" sz="2400" dirty="0" err="1"/>
              <a:t>crteža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slika</a:t>
            </a:r>
            <a:r>
              <a:rPr lang="en-US" sz="2400" dirty="0"/>
              <a:t>, a </a:t>
            </a:r>
            <a:r>
              <a:rPr lang="en-US" sz="2400" dirty="0" err="1"/>
              <a:t>njegovi</a:t>
            </a:r>
            <a:r>
              <a:rPr lang="en-US" sz="2400" dirty="0"/>
              <a:t> </a:t>
            </a:r>
            <a:r>
              <a:rPr lang="en-US" sz="2400" dirty="0" err="1"/>
              <a:t>radovi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izlagani</a:t>
            </a:r>
            <a:r>
              <a:rPr lang="en-US" sz="2400" dirty="0"/>
              <a:t> u </a:t>
            </a:r>
            <a:r>
              <a:rPr lang="en-US" sz="2400" dirty="0" err="1"/>
              <a:t>velikim</a:t>
            </a:r>
            <a:r>
              <a:rPr lang="en-US" sz="2400" dirty="0"/>
              <a:t> </a:t>
            </a:r>
            <a:r>
              <a:rPr lang="en-US" sz="2400" dirty="0" err="1"/>
              <a:t>umetničkim</a:t>
            </a:r>
            <a:r>
              <a:rPr lang="en-US" sz="2400" dirty="0"/>
              <a:t> </a:t>
            </a:r>
            <a:r>
              <a:rPr lang="en-US" sz="2400" dirty="0" err="1"/>
              <a:t>galerijama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Prodao</a:t>
            </a:r>
            <a:r>
              <a:rPr lang="en-US" sz="2400" dirty="0"/>
              <a:t> je </a:t>
            </a:r>
            <a:r>
              <a:rPr lang="en-US" sz="2400" dirty="0" err="1"/>
              <a:t>više</a:t>
            </a:r>
            <a:r>
              <a:rPr lang="en-US" sz="2400" dirty="0"/>
              <a:t> od 125 </a:t>
            </a:r>
            <a:r>
              <a:rPr lang="en-US" sz="2400" dirty="0" err="1"/>
              <a:t>miliona</a:t>
            </a:r>
            <a:r>
              <a:rPr lang="en-US" sz="2400" dirty="0"/>
              <a:t> </a:t>
            </a:r>
            <a:r>
              <a:rPr lang="en-US" sz="2400" dirty="0" err="1"/>
              <a:t>ploča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ga </a:t>
            </a:r>
            <a:r>
              <a:rPr lang="en-US" sz="2400" dirty="0" err="1"/>
              <a:t>čini</a:t>
            </a:r>
            <a:r>
              <a:rPr lang="en-US" sz="2400" dirty="0"/>
              <a:t> </a:t>
            </a:r>
            <a:r>
              <a:rPr lang="en-US" sz="2400" dirty="0" err="1"/>
              <a:t>jednim</a:t>
            </a:r>
            <a:r>
              <a:rPr lang="en-US" sz="2400" dirty="0"/>
              <a:t> od </a:t>
            </a:r>
            <a:r>
              <a:rPr lang="en-US" sz="2400" dirty="0" err="1"/>
              <a:t>najprodavanijih</a:t>
            </a:r>
            <a:r>
              <a:rPr lang="en-US" sz="2400" dirty="0"/>
              <a:t> </a:t>
            </a:r>
            <a:r>
              <a:rPr lang="en-US" sz="2400" dirty="0" err="1"/>
              <a:t>muzičara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Dobitnik</a:t>
            </a:r>
            <a:r>
              <a:rPr lang="en-US" sz="2400" dirty="0"/>
              <a:t> je </a:t>
            </a:r>
            <a:r>
              <a:rPr lang="en-US" sz="2400" dirty="0" err="1"/>
              <a:t>brojnih</a:t>
            </a:r>
            <a:r>
              <a:rPr lang="en-US" sz="2400" dirty="0"/>
              <a:t> </a:t>
            </a:r>
            <a:r>
              <a:rPr lang="en-US" sz="2400" dirty="0" err="1"/>
              <a:t>nagrada</a:t>
            </a:r>
            <a:r>
              <a:rPr lang="en-US" sz="2400" dirty="0"/>
              <a:t>, </a:t>
            </a:r>
            <a:r>
              <a:rPr lang="en-US" sz="2400" dirty="0" err="1"/>
              <a:t>uključujući</a:t>
            </a:r>
            <a:r>
              <a:rPr lang="en-US" sz="2400" dirty="0"/>
              <a:t> </a:t>
            </a:r>
            <a:r>
              <a:rPr lang="en-US" sz="2400" dirty="0" err="1"/>
              <a:t>Predsedničku</a:t>
            </a:r>
            <a:r>
              <a:rPr lang="en-US" sz="2400" dirty="0"/>
              <a:t> </a:t>
            </a:r>
            <a:r>
              <a:rPr lang="en-US" sz="2400" dirty="0" err="1"/>
              <a:t>medalju</a:t>
            </a:r>
            <a:r>
              <a:rPr lang="en-US" sz="2400" dirty="0"/>
              <a:t> </a:t>
            </a:r>
            <a:r>
              <a:rPr lang="en-US" sz="2400" dirty="0" err="1"/>
              <a:t>slobode</a:t>
            </a:r>
            <a:r>
              <a:rPr lang="en-US" sz="2400" dirty="0"/>
              <a:t>, </a:t>
            </a:r>
            <a:r>
              <a:rPr lang="en-US" sz="2400" dirty="0" err="1"/>
              <a:t>deset</a:t>
            </a:r>
            <a:r>
              <a:rPr lang="en-US" sz="2400" dirty="0"/>
              <a:t> </a:t>
            </a:r>
            <a:r>
              <a:rPr lang="en-US" sz="2400" dirty="0" err="1"/>
              <a:t>Gremi</a:t>
            </a:r>
            <a:r>
              <a:rPr lang="en-US" sz="2400" dirty="0"/>
              <a:t> </a:t>
            </a:r>
            <a:r>
              <a:rPr lang="en-US" sz="2400" dirty="0" err="1"/>
              <a:t>nagrada</a:t>
            </a:r>
            <a:r>
              <a:rPr lang="en-US" sz="2400" dirty="0"/>
              <a:t>, </a:t>
            </a:r>
            <a:r>
              <a:rPr lang="en-US" sz="2400" dirty="0" err="1"/>
              <a:t>Zlatni</a:t>
            </a:r>
            <a:r>
              <a:rPr lang="en-US" sz="2400" dirty="0"/>
              <a:t> globus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Oskara</a:t>
            </a:r>
            <a:r>
              <a:rPr lang="en-US" sz="2400" dirty="0"/>
              <a:t>. Dilan je </a:t>
            </a:r>
            <a:r>
              <a:rPr lang="en-US" sz="2400" dirty="0" err="1"/>
              <a:t>uvršten</a:t>
            </a:r>
            <a:r>
              <a:rPr lang="en-US" sz="2400" dirty="0"/>
              <a:t> u </a:t>
            </a:r>
            <a:r>
              <a:rPr lang="en-US" sz="2400" dirty="0" err="1"/>
              <a:t>Kuću</a:t>
            </a:r>
            <a:r>
              <a:rPr lang="en-US" sz="2400" dirty="0"/>
              <a:t> </a:t>
            </a:r>
            <a:r>
              <a:rPr lang="en-US" sz="2400" dirty="0" err="1"/>
              <a:t>slavnih</a:t>
            </a:r>
            <a:r>
              <a:rPr lang="en-US" sz="2400" dirty="0"/>
              <a:t> </a:t>
            </a:r>
            <a:r>
              <a:rPr lang="en-US" sz="2400" dirty="0" err="1"/>
              <a:t>rokenrola</a:t>
            </a:r>
            <a:r>
              <a:rPr lang="en-US" sz="2400" dirty="0"/>
              <a:t>, </a:t>
            </a:r>
            <a:r>
              <a:rPr lang="en-US" sz="2400" dirty="0" err="1"/>
              <a:t>Kuću</a:t>
            </a:r>
            <a:r>
              <a:rPr lang="en-US" sz="2400" dirty="0"/>
              <a:t> </a:t>
            </a:r>
            <a:r>
              <a:rPr lang="en-US" sz="2400" dirty="0" err="1"/>
              <a:t>slavnih</a:t>
            </a:r>
            <a:r>
              <a:rPr lang="en-US" sz="2400" dirty="0"/>
              <a:t> </a:t>
            </a:r>
            <a:r>
              <a:rPr lang="en-US" sz="2400" dirty="0" err="1"/>
              <a:t>pesnika</a:t>
            </a:r>
            <a:r>
              <a:rPr lang="en-US" sz="2400" dirty="0"/>
              <a:t> </a:t>
            </a:r>
            <a:r>
              <a:rPr lang="en-US" sz="2400" dirty="0" err="1"/>
              <a:t>Nešvila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Kuću</a:t>
            </a:r>
            <a:r>
              <a:rPr lang="en-US" sz="2400" dirty="0"/>
              <a:t> </a:t>
            </a:r>
            <a:r>
              <a:rPr lang="en-US" sz="2400" dirty="0" err="1"/>
              <a:t>slavnih</a:t>
            </a:r>
            <a:r>
              <a:rPr lang="en-US" sz="2400" dirty="0"/>
              <a:t> </a:t>
            </a:r>
            <a:r>
              <a:rPr lang="en-US" sz="2400" dirty="0" err="1"/>
              <a:t>tekstopisaca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Odbor</a:t>
            </a:r>
            <a:r>
              <a:rPr lang="en-US" sz="2400" dirty="0"/>
              <a:t> za </a:t>
            </a:r>
            <a:r>
              <a:rPr lang="en-US" sz="2400" dirty="0" err="1"/>
              <a:t>Pulicerovu</a:t>
            </a:r>
            <a:r>
              <a:rPr lang="en-US" sz="2400" dirty="0"/>
              <a:t> </a:t>
            </a:r>
            <a:r>
              <a:rPr lang="en-US" sz="2400" dirty="0" err="1"/>
              <a:t>nagradu</a:t>
            </a:r>
            <a:r>
              <a:rPr lang="en-US" sz="2400" dirty="0"/>
              <a:t> mu je 2008. </a:t>
            </a:r>
            <a:r>
              <a:rPr lang="en-US" sz="2400" dirty="0" err="1"/>
              <a:t>dodelio</a:t>
            </a:r>
            <a:r>
              <a:rPr lang="en-US" sz="2400" dirty="0"/>
              <a:t> </a:t>
            </a:r>
            <a:r>
              <a:rPr lang="en-US" sz="2400" dirty="0" err="1"/>
              <a:t>posebnu</a:t>
            </a:r>
            <a:r>
              <a:rPr lang="en-US" sz="2400" dirty="0"/>
              <a:t> </a:t>
            </a:r>
            <a:r>
              <a:rPr lang="en-US" sz="2400" dirty="0" err="1"/>
              <a:t>nagradu</a:t>
            </a:r>
            <a:r>
              <a:rPr lang="en-US" sz="2400" dirty="0"/>
              <a:t> za „</a:t>
            </a:r>
            <a:r>
              <a:rPr lang="en-US" sz="2400" dirty="0" err="1"/>
              <a:t>njegov</a:t>
            </a:r>
            <a:r>
              <a:rPr lang="en-US" sz="2400" dirty="0"/>
              <a:t> </a:t>
            </a:r>
            <a:r>
              <a:rPr lang="en-US" sz="2400" dirty="0" err="1"/>
              <a:t>dubok</a:t>
            </a:r>
            <a:r>
              <a:rPr lang="en-US" sz="2400" dirty="0"/>
              <a:t> </a:t>
            </a:r>
            <a:r>
              <a:rPr lang="en-US" sz="2400" dirty="0" err="1"/>
              <a:t>uticaj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popularnu</a:t>
            </a:r>
            <a:r>
              <a:rPr lang="en-US" sz="2400" dirty="0"/>
              <a:t> </a:t>
            </a:r>
            <a:r>
              <a:rPr lang="en-US" sz="2400" dirty="0" err="1"/>
              <a:t>muziku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američku</a:t>
            </a:r>
            <a:r>
              <a:rPr lang="en-US" sz="2400" dirty="0"/>
              <a:t> </a:t>
            </a:r>
            <a:r>
              <a:rPr lang="en-US" sz="2400" dirty="0" err="1"/>
              <a:t>kulturu</a:t>
            </a:r>
            <a:r>
              <a:rPr lang="en-US" sz="2400" dirty="0"/>
              <a:t>, </a:t>
            </a:r>
            <a:r>
              <a:rPr lang="en-US" sz="2400" dirty="0" err="1"/>
              <a:t>obeležen</a:t>
            </a:r>
            <a:r>
              <a:rPr lang="en-US" sz="2400" dirty="0"/>
              <a:t> </a:t>
            </a:r>
            <a:r>
              <a:rPr lang="en-US" sz="2400" dirty="0" err="1"/>
              <a:t>lirskim</a:t>
            </a:r>
            <a:r>
              <a:rPr lang="en-US" sz="2400" dirty="0"/>
              <a:t> </a:t>
            </a:r>
            <a:r>
              <a:rPr lang="en-US" sz="2400" dirty="0" err="1"/>
              <a:t>kompozicijama</a:t>
            </a:r>
            <a:r>
              <a:rPr lang="en-US" sz="2400" dirty="0"/>
              <a:t> </a:t>
            </a:r>
            <a:r>
              <a:rPr lang="en-US" sz="2400" dirty="0" err="1"/>
              <a:t>izuzetne</a:t>
            </a:r>
            <a:r>
              <a:rPr lang="en-US" sz="2400" dirty="0"/>
              <a:t> </a:t>
            </a:r>
            <a:r>
              <a:rPr lang="en-US" sz="2400" dirty="0" err="1"/>
              <a:t>poetske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“. </a:t>
            </a:r>
          </a:p>
          <a:p>
            <a:pPr marL="0" indent="0">
              <a:buNone/>
            </a:pPr>
            <a:r>
              <a:rPr lang="en-US" sz="2400" dirty="0"/>
              <a:t>Dilan je 2016.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dobio</a:t>
            </a:r>
            <a:r>
              <a:rPr lang="en-US" sz="2400" dirty="0"/>
              <a:t> </a:t>
            </a:r>
            <a:r>
              <a:rPr lang="en-US" sz="2400" dirty="0" err="1"/>
              <a:t>Nobelovu</a:t>
            </a:r>
            <a:r>
              <a:rPr lang="en-US" sz="2400" dirty="0"/>
              <a:t> </a:t>
            </a:r>
            <a:r>
              <a:rPr lang="en-US" sz="2400" dirty="0" err="1"/>
              <a:t>nagradu</a:t>
            </a:r>
            <a:r>
              <a:rPr lang="en-US" sz="2400" dirty="0"/>
              <a:t> za </a:t>
            </a:r>
            <a:r>
              <a:rPr lang="en-US" sz="2400" dirty="0" err="1"/>
              <a:t>književnost</a:t>
            </a:r>
            <a:r>
              <a:rPr lang="en-US" sz="2400" dirty="0"/>
              <a:t> „za </a:t>
            </a:r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novih</a:t>
            </a:r>
            <a:r>
              <a:rPr lang="en-US" sz="2400" dirty="0"/>
              <a:t> </a:t>
            </a:r>
            <a:r>
              <a:rPr lang="en-US" sz="2400" dirty="0" err="1"/>
              <a:t>pesničkih</a:t>
            </a:r>
            <a:r>
              <a:rPr lang="en-US" sz="2400" dirty="0"/>
              <a:t> </a:t>
            </a:r>
            <a:r>
              <a:rPr lang="en-US" sz="2400" dirty="0" err="1"/>
              <a:t>izraza</a:t>
            </a:r>
            <a:r>
              <a:rPr lang="en-US" sz="2400" dirty="0"/>
              <a:t> u </a:t>
            </a:r>
            <a:r>
              <a:rPr lang="en-US" sz="2400" dirty="0" err="1"/>
              <a:t>okviru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američke</a:t>
            </a:r>
            <a:r>
              <a:rPr lang="en-US" sz="2400" dirty="0"/>
              <a:t> </a:t>
            </a:r>
            <a:r>
              <a:rPr lang="en-US" sz="2400" dirty="0" err="1"/>
              <a:t>pesničke</a:t>
            </a:r>
            <a:r>
              <a:rPr lang="en-US" sz="2400" dirty="0"/>
              <a:t> </a:t>
            </a:r>
            <a:r>
              <a:rPr lang="en-US" sz="2400" dirty="0" err="1"/>
              <a:t>tradicije</a:t>
            </a:r>
            <a:r>
              <a:rPr lang="en-US" sz="24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6205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4A72-07A7-EBBE-D7CC-B33444BD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9CB3-C4BE-CE4A-B918-BE706A52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9AF2E-70BF-F67E-49A1-DC43BB07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8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523B-6677-DBDB-235D-8A1F0FAD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https://www.youtube.com/watch?v=oecX_1pqxk0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33A7-31C6-C6CD-F037-44628FB4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Hej</a:t>
            </a:r>
            <a:r>
              <a:rPr lang="en-US" dirty="0"/>
              <a:t>!  </a:t>
            </a:r>
            <a:r>
              <a:rPr lang="en-US" dirty="0" err="1"/>
              <a:t>Sviracu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dairama</a:t>
            </a:r>
            <a:r>
              <a:rPr lang="en-US" dirty="0"/>
              <a:t>, </a:t>
            </a:r>
            <a:r>
              <a:rPr lang="en-US" dirty="0" err="1"/>
              <a:t>odsviraj</a:t>
            </a:r>
            <a:r>
              <a:rPr lang="en-US" dirty="0"/>
              <a:t> mi </a:t>
            </a:r>
            <a:r>
              <a:rPr lang="en-US" dirty="0" err="1"/>
              <a:t>pesmu,Nisam</a:t>
            </a:r>
            <a:r>
              <a:rPr lang="en-US" dirty="0"/>
              <a:t> </a:t>
            </a:r>
            <a:r>
              <a:rPr lang="en-US" dirty="0" err="1"/>
              <a:t>pospan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da idem.</a:t>
            </a:r>
          </a:p>
          <a:p>
            <a:r>
              <a:rPr lang="en-US" dirty="0" err="1"/>
              <a:t>Hej</a:t>
            </a:r>
            <a:r>
              <a:rPr lang="en-US" dirty="0"/>
              <a:t>! </a:t>
            </a:r>
            <a:r>
              <a:rPr lang="en-US" dirty="0" err="1"/>
              <a:t>Tambourinman</a:t>
            </a:r>
            <a:r>
              <a:rPr lang="en-US" dirty="0"/>
              <a:t>, </a:t>
            </a:r>
            <a:r>
              <a:rPr lang="en-US" dirty="0" err="1"/>
              <a:t>odsviraj</a:t>
            </a:r>
            <a:r>
              <a:rPr lang="en-US" dirty="0"/>
              <a:t> mi </a:t>
            </a:r>
            <a:r>
              <a:rPr lang="en-US" dirty="0" err="1"/>
              <a:t>pesmu</a:t>
            </a:r>
            <a:r>
              <a:rPr lang="en-US" dirty="0"/>
              <a:t>, U </a:t>
            </a:r>
            <a:r>
              <a:rPr lang="en-US" dirty="0" err="1"/>
              <a:t>jutarnjim</a:t>
            </a:r>
            <a:r>
              <a:rPr lang="en-US" dirty="0"/>
              <a:t> </a:t>
            </a:r>
            <a:r>
              <a:rPr lang="en-US" dirty="0" err="1"/>
              <a:t>zveketima</a:t>
            </a:r>
            <a:r>
              <a:rPr lang="en-US" dirty="0"/>
              <a:t> </a:t>
            </a:r>
            <a:r>
              <a:rPr lang="en-US" dirty="0" err="1"/>
              <a:t>ići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za </a:t>
            </a:r>
            <a:r>
              <a:rPr lang="en-US" dirty="0" err="1"/>
              <a:t>tobom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jingle jangle morning </a:t>
            </a:r>
          </a:p>
          <a:p>
            <a:r>
              <a:rPr lang="en-US" dirty="0"/>
              <a:t>Bob Dylan je </a:t>
            </a:r>
            <a:r>
              <a:rPr lang="en-US" dirty="0" err="1"/>
              <a:t>izmislio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frazu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koristili</a:t>
            </a:r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znaci</a:t>
            </a:r>
            <a:r>
              <a:rPr lang="en-US" dirty="0"/>
              <a:t> </a:t>
            </a:r>
            <a:r>
              <a:rPr lang="en-US" dirty="0" err="1"/>
              <a:t>nista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5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6D62-19DC-3E86-EF98-A5AC2A8A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B31D-C6E4-9B30-4928-DAE0AC0A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Povedi</a:t>
            </a:r>
            <a:r>
              <a:rPr lang="en-US" dirty="0"/>
              <a:t> me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putovanje</a:t>
            </a:r>
            <a:r>
              <a:rPr lang="en-US" dirty="0"/>
              <a:t> </a:t>
            </a:r>
            <a:r>
              <a:rPr lang="en-US" dirty="0" err="1"/>
              <a:t>tvojim</a:t>
            </a:r>
            <a:r>
              <a:rPr lang="en-US" dirty="0"/>
              <a:t> </a:t>
            </a:r>
            <a:r>
              <a:rPr lang="en-US" dirty="0" err="1"/>
              <a:t>magičnim</a:t>
            </a:r>
            <a:r>
              <a:rPr lang="en-US" dirty="0"/>
              <a:t> </a:t>
            </a:r>
            <a:r>
              <a:rPr lang="en-US" dirty="0" err="1"/>
              <a:t>vrtložnim</a:t>
            </a:r>
            <a:r>
              <a:rPr lang="en-US" dirty="0"/>
              <a:t> </a:t>
            </a:r>
            <a:r>
              <a:rPr lang="en-US" dirty="0" err="1"/>
              <a:t>brodom</a:t>
            </a:r>
            <a:r>
              <a:rPr lang="en-US" dirty="0"/>
              <a:t>,</a:t>
            </a:r>
          </a:p>
          <a:p>
            <a:r>
              <a:rPr lang="en-US" dirty="0" err="1"/>
              <a:t>Čula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mi </a:t>
            </a:r>
            <a:r>
              <a:rPr lang="en-US" dirty="0" err="1"/>
              <a:t>ogoljena</a:t>
            </a:r>
            <a:r>
              <a:rPr lang="en-US" dirty="0"/>
              <a:t>, </a:t>
            </a:r>
            <a:r>
              <a:rPr lang="en-US" dirty="0" err="1"/>
              <a:t>ruke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da se </a:t>
            </a:r>
            <a:r>
              <a:rPr lang="en-US" dirty="0" err="1"/>
              <a:t>uvate</a:t>
            </a:r>
            <a:r>
              <a:rPr lang="en-US" dirty="0"/>
              <a:t>,</a:t>
            </a:r>
          </a:p>
          <a:p>
            <a:r>
              <a:rPr lang="en-US" dirty="0" err="1"/>
              <a:t>Prsti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nogama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mi 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utrnuli</a:t>
            </a:r>
            <a:r>
              <a:rPr lang="en-US" dirty="0"/>
              <a:t> da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hodao</a:t>
            </a:r>
            <a:endParaRPr lang="en-US" dirty="0"/>
          </a:p>
          <a:p>
            <a:r>
              <a:rPr lang="en-US" dirty="0" err="1"/>
              <a:t>čekaj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štikle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cizmama</a:t>
            </a:r>
            <a:r>
              <a:rPr lang="en-US" dirty="0"/>
              <a:t> Da </a:t>
            </a:r>
            <a:r>
              <a:rPr lang="en-US" dirty="0" err="1"/>
              <a:t>lutam</a:t>
            </a:r>
            <a:r>
              <a:rPr lang="en-US" dirty="0"/>
              <a:t>.</a:t>
            </a:r>
          </a:p>
          <a:p>
            <a:r>
              <a:rPr lang="en-US" dirty="0" err="1"/>
              <a:t>Spreman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idem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, </a:t>
            </a:r>
            <a:r>
              <a:rPr lang="en-US" dirty="0" err="1"/>
              <a:t>spreman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izbledim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moju</a:t>
            </a:r>
            <a:r>
              <a:rPr lang="en-US" dirty="0"/>
              <a:t> </a:t>
            </a:r>
            <a:r>
              <a:rPr lang="en-US" dirty="0" err="1"/>
              <a:t>vlastitu</a:t>
            </a:r>
            <a:r>
              <a:rPr lang="en-US" dirty="0"/>
              <a:t> </a:t>
            </a:r>
            <a:r>
              <a:rPr lang="en-US" dirty="0" err="1"/>
              <a:t>paradu</a:t>
            </a:r>
            <a:r>
              <a:rPr lang="en-US" dirty="0"/>
              <a:t>, </a:t>
            </a:r>
            <a:r>
              <a:rPr lang="en-US" dirty="0" err="1"/>
              <a:t>baci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plesnu</a:t>
            </a:r>
            <a:r>
              <a:rPr lang="en-US" dirty="0"/>
              <a:t> </a:t>
            </a:r>
            <a:r>
              <a:rPr lang="en-US" dirty="0" err="1"/>
              <a:t>čaroliju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mene</a:t>
            </a:r>
            <a:endParaRPr lang="en-US" dirty="0"/>
          </a:p>
          <a:p>
            <a:r>
              <a:rPr lang="en-US" dirty="0" err="1"/>
              <a:t>Obećavam</a:t>
            </a:r>
            <a:r>
              <a:rPr lang="en-US" dirty="0"/>
              <a:t> da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ići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toga.</a:t>
            </a:r>
          </a:p>
        </p:txBody>
      </p:sp>
    </p:spTree>
    <p:extLst>
      <p:ext uri="{BB962C8B-B14F-4D97-AF65-F5344CB8AC3E}">
        <p14:creationId xmlns:p14="http://schemas.microsoft.com/office/powerpoint/2010/main" val="11164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4773-DA3D-8E12-B099-2FA7D8CA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57E0-1BCD-B007-BF66-A3D4F7DC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znam</a:t>
            </a:r>
            <a:r>
              <a:rPr lang="en-US" dirty="0"/>
              <a:t> da se </a:t>
            </a:r>
            <a:r>
              <a:rPr lang="en-US" dirty="0" err="1"/>
              <a:t>carstvo</a:t>
            </a:r>
            <a:r>
              <a:rPr lang="en-US" dirty="0"/>
              <a:t> </a:t>
            </a:r>
            <a:r>
              <a:rPr lang="en-US" dirty="0" err="1"/>
              <a:t>večeri</a:t>
            </a:r>
            <a:r>
              <a:rPr lang="en-US" dirty="0"/>
              <a:t> </a:t>
            </a:r>
            <a:r>
              <a:rPr lang="en-US" dirty="0" err="1"/>
              <a:t>vratilo</a:t>
            </a:r>
            <a:r>
              <a:rPr lang="en-US" dirty="0"/>
              <a:t> u </a:t>
            </a:r>
            <a:r>
              <a:rPr lang="en-US" dirty="0" err="1"/>
              <a:t>pesak</a:t>
            </a:r>
            <a:r>
              <a:rPr lang="en-US" dirty="0"/>
              <a:t>,</a:t>
            </a:r>
          </a:p>
          <a:p>
            <a:r>
              <a:rPr lang="en-US" dirty="0" err="1"/>
              <a:t>Nestalo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, </a:t>
            </a:r>
            <a:r>
              <a:rPr lang="en-US" dirty="0" err="1"/>
              <a:t>Ostavio</a:t>
            </a:r>
            <a:r>
              <a:rPr lang="en-US" dirty="0"/>
              <a:t> me </a:t>
            </a:r>
            <a:r>
              <a:rPr lang="en-US" dirty="0" err="1"/>
              <a:t>slepo</a:t>
            </a:r>
            <a:r>
              <a:rPr lang="en-US" dirty="0"/>
              <a:t> </a:t>
            </a:r>
            <a:r>
              <a:rPr lang="en-US" dirty="0" err="1"/>
              <a:t>ovde</a:t>
            </a:r>
            <a:r>
              <a:rPr lang="en-US" dirty="0"/>
              <a:t> da </a:t>
            </a:r>
            <a:r>
              <a:rPr lang="en-US" dirty="0" err="1"/>
              <a:t>stojim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ne </a:t>
            </a:r>
            <a:r>
              <a:rPr lang="en-US" dirty="0" err="1"/>
              <a:t>spavam</a:t>
            </a:r>
            <a:r>
              <a:rPr lang="en-US" dirty="0"/>
              <a:t>.</a:t>
            </a:r>
          </a:p>
          <a:p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umor</a:t>
            </a:r>
            <a:r>
              <a:rPr lang="en-US" dirty="0"/>
              <a:t> me </a:t>
            </a:r>
            <a:r>
              <a:rPr lang="en-US" dirty="0" err="1"/>
              <a:t>zadivljuje</a:t>
            </a:r>
            <a:r>
              <a:rPr lang="en-US" dirty="0"/>
              <a:t>, </a:t>
            </a:r>
            <a:r>
              <a:rPr lang="en-US" dirty="0" err="1"/>
              <a:t>žigosan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nogama</a:t>
            </a:r>
            <a:r>
              <a:rPr lang="en-US" dirty="0"/>
              <a:t>,</a:t>
            </a:r>
          </a:p>
          <a:p>
            <a:r>
              <a:rPr lang="en-US" dirty="0" err="1"/>
              <a:t>Nemam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da </a:t>
            </a:r>
            <a:r>
              <a:rPr lang="en-US" dirty="0" err="1"/>
              <a:t>sretnem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drevna</a:t>
            </a:r>
            <a:r>
              <a:rPr lang="en-US" dirty="0"/>
              <a:t> </a:t>
            </a:r>
            <a:r>
              <a:rPr lang="en-US" dirty="0" err="1"/>
              <a:t>prazna</a:t>
            </a:r>
            <a:r>
              <a:rPr lang="en-US" dirty="0"/>
              <a:t> </a:t>
            </a:r>
            <a:r>
              <a:rPr lang="en-US" dirty="0" err="1"/>
              <a:t>ulica</a:t>
            </a:r>
            <a:r>
              <a:rPr lang="en-US" dirty="0"/>
              <a:t> </a:t>
            </a:r>
            <a:r>
              <a:rPr lang="en-US" dirty="0" err="1"/>
              <a:t>previše</a:t>
            </a:r>
            <a:r>
              <a:rPr lang="en-US" dirty="0"/>
              <a:t> je </a:t>
            </a:r>
            <a:r>
              <a:rPr lang="en-US" dirty="0" err="1"/>
              <a:t>mrtva</a:t>
            </a:r>
            <a:r>
              <a:rPr lang="en-US" dirty="0"/>
              <a:t> za </a:t>
            </a:r>
            <a:r>
              <a:rPr lang="en-US" dirty="0" err="1"/>
              <a:t>sanjanje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60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1291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Office Theme</vt:lpstr>
      <vt:lpstr>BOB DYLAN američki kantautor</vt:lpstr>
      <vt:lpstr>Bob Dilan (pravno Robert Dylan)  rođen kao Robert Alen Cimerman, 24. maja 1941 </vt:lpstr>
      <vt:lpstr>BOB DYLAN</vt:lpstr>
      <vt:lpstr>PowerPoint Presentation</vt:lpstr>
      <vt:lpstr>BOB DYLAN</vt:lpstr>
      <vt:lpstr>PowerPoint Presentation</vt:lpstr>
      <vt:lpstr>https://www.youtube.com/watch?v=oecX_1pqxk0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Blowing in the wind</vt:lpstr>
      <vt:lpstr>refren</vt:lpstr>
      <vt:lpstr>PowerPoint Presentation</vt:lpstr>
      <vt:lpstr>PowerPoint Presentation</vt:lpstr>
      <vt:lpstr>Znacenje?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DYLAN</dc:title>
  <dc:creator>Barbi Barbi</dc:creator>
  <cp:lastModifiedBy>Barbi Barbi</cp:lastModifiedBy>
  <cp:revision>13</cp:revision>
  <dcterms:created xsi:type="dcterms:W3CDTF">2022-12-15T07:28:25Z</dcterms:created>
  <dcterms:modified xsi:type="dcterms:W3CDTF">2023-02-11T06:38:23Z</dcterms:modified>
</cp:coreProperties>
</file>