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7405-35EE-6A0B-6D02-6E9D88352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36EFE-9700-F965-95D9-D6657B931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EC80-1B9A-9476-2EE0-63A6A42E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567C-7F92-5E5E-BF25-E68BC9AF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67B56-5C50-346F-6045-7CCFE5A5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0DDC-978E-5162-5324-B43B290B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C3387-1036-DAB1-368E-E1C3C7E9D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EB1E-E454-35F7-2483-8679CB69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CA478-A9AF-6BA1-DE68-D90DE0EF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CFB38-F8B8-F7E9-EF16-CEB4C8C7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8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63D6F8-9FF7-9D21-E8F3-91AB765F3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5F1DF-EEB9-5B25-49BF-B8607657B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BFC3D-E78F-C4F8-B159-80697BF0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9F9-6ADB-E6DD-FA4C-C52792B70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88715-506E-5DE8-5747-61F5795C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6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902F-0D29-D3C2-3130-24C54C93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57DE3-4456-6043-8373-6B031BAAF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306CB-5054-F85B-31E6-03D97398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E596C-58EE-CB24-D36E-DFDC1857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E9FC8-9A95-64DB-489B-F0BDC8A9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2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E8FA-C5FE-4950-3119-84658CEB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612A6-360F-D982-8175-4A5B8CF4E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52807-9C0B-2AF1-763F-9F9D3D58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7CF1F-BD97-9322-6DA3-1A8AF9EA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6BE97-1917-115E-4748-6AFA1578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2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4F42-92AA-6AED-E29D-DEE8F963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8287C-D7AC-0CF8-8803-0EA1C5B7D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A24D9-3AE1-5CE8-5764-F58A6D8F7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60BFE-5F33-D63B-11BA-1932D636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1B8DE-0534-8C4A-832B-8DC717A7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443F7-2490-9ED9-F416-895D5349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3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0438-88FC-7655-895B-A2ABB7BD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EC5CA-CFDA-D6DB-ACE8-3C87D7050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647EB-0ADC-2B79-22C7-914D9E714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A3E95-B5DD-D1E5-0210-821EFA987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01521-B730-C23C-319A-FD9365C27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F02FCE-0C76-4DD7-F992-FCF7CE4D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B989F-513B-D2A9-50B5-495261A0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677473-323B-7A43-F726-7BAA7299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4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0E9D1-84C9-A62D-5FEF-F2A38BEA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7BD8B-1E45-F3C9-7BAA-9417526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FF07F-0CC7-C6CF-0134-AB2379DA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24102-BC35-659D-AE01-1BCAB6CA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9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05063-15AF-0FF9-42F4-A5A2AFD36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C3534-9184-02DD-A459-53A4A61F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88270-1B54-40BA-BE46-60AFA4A3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2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03E0-752F-07AE-1BDA-4134066D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7D5AF-3028-9AE0-A8AD-5543B02A2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6C311-2F56-6D95-F0B6-0A79BE89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7BB1A-AF51-7CAE-7357-A38C7FCA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09F7E-9C51-C963-F09A-C45CF51B2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453B9-AA3D-8A46-BA7B-6FD97828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05A4-A76F-DF1E-56CD-F286BD7C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6BA8D-DDC5-26BD-85A1-6FF5261BE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D5B74-167D-A3B4-1FA1-901347CEE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C094F-2A94-DBE8-DB67-09700A63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EDE01-79C1-AAF1-39FD-D3DCB17B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638C1-3B1A-AF7D-B8C5-CC59094E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6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388399-0FB1-6B86-B70A-92451325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15069-3BA1-E2A9-3438-C3B6C1192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C95DF-EC9B-D0E4-DAAE-3968976E8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59DCC-71AF-4459-9D35-3F3B648E20D1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2F4A5-71C8-2948-1A4F-8C0CD5895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E99EA-FB9D-71D2-2A53-CAD9F55B1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73D73-B965-4091-BD94-E35149FEE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4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EF96-A1F8-6FA5-9B0C-ADD91CC45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4760" y="565315"/>
            <a:ext cx="6892440" cy="2387600"/>
          </a:xfrm>
        </p:spPr>
        <p:txBody>
          <a:bodyPr/>
          <a:lstStyle/>
          <a:p>
            <a:r>
              <a:rPr lang="en-US" dirty="0"/>
              <a:t>DAVID ALBAHARI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FE0A9-B7FD-04F6-47D0-751DC610C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036" y="4191318"/>
            <a:ext cx="7143964" cy="1655762"/>
          </a:xfrm>
        </p:spPr>
        <p:txBody>
          <a:bodyPr/>
          <a:lstStyle/>
          <a:p>
            <a:r>
              <a:rPr lang="en-US" sz="3600" dirty="0"/>
              <a:t>1948-2023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69195-DE92-E894-F4B0-44A3871EE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733" y="-112831"/>
            <a:ext cx="5344493" cy="72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5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table with a microphone&#10;&#10;Description automatically generated">
            <a:extLst>
              <a:ext uri="{FF2B5EF4-FFF2-40B4-BE49-F238E27FC236}">
                <a16:creationId xmlns:a16="http://schemas.microsoft.com/office/drawing/2014/main" id="{2D74A714-4F8E-B568-9DA9-C5E7FD86B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suits shaking hands&#10;&#10;Description automatically generated">
            <a:extLst>
              <a:ext uri="{FF2B5EF4-FFF2-40B4-BE49-F238E27FC236}">
                <a16:creationId xmlns:a16="http://schemas.microsoft.com/office/drawing/2014/main" id="{285EB1FC-AA97-60A7-DF78-F6BA8BAB1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92" y="0"/>
            <a:ext cx="8588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9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8EFB1B5-E699-65F7-710E-3BF344B5B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89" y="0"/>
            <a:ext cx="8535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around a coffin&#10;&#10;Description automatically generated">
            <a:extLst>
              <a:ext uri="{FF2B5EF4-FFF2-40B4-BE49-F238E27FC236}">
                <a16:creationId xmlns:a16="http://schemas.microsoft.com/office/drawing/2014/main" id="{40E9693D-D4DA-A3DD-DF1B-798A8999B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3" b="425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69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3ACF1-E3A0-DEED-AA03-FC2D679C6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3" b="119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92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7887D-9FF7-1854-671E-EEC2741C6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21" b="157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9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48FA1-302D-F520-44BD-9C2BA84AC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5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55A4E-B357-3F56-AF82-543BCCCF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6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AD7B22-D316-9181-5AE0-805CA4047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F8E15-EB6D-9CDA-812F-B5C714B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1978</a:t>
            </a:r>
          </a:p>
        </p:txBody>
      </p:sp>
    </p:spTree>
    <p:extLst>
      <p:ext uri="{BB962C8B-B14F-4D97-AF65-F5344CB8AC3E}">
        <p14:creationId xmlns:p14="http://schemas.microsoft.com/office/powerpoint/2010/main" val="427394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83EEDF-2EF7-0397-5EAA-F21EDE214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81" b="221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AF358-0E61-C20C-297B-708D6256F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6" b="158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4B0582-1B3D-E573-39E9-5241DDE69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8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B9137C3E-FB19-34A3-0261-1994F38DDC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82263FA0-2E16-F380-61AC-F19A3A44B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b="69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0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BAF15F1-69DD-8B77-D5A0-73C025312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0" b="102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1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sitting around a table&#10;&#10;Description automatically generated">
            <a:extLst>
              <a:ext uri="{FF2B5EF4-FFF2-40B4-BE49-F238E27FC236}">
                <a16:creationId xmlns:a16="http://schemas.microsoft.com/office/drawing/2014/main" id="{EDAFFB8C-76F8-6617-3567-E0BA2A559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76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5</Words>
  <Application>Microsoft Office PowerPoint</Application>
  <PresentationFormat>Widescreen</PresentationFormat>
  <Paragraphs>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DAVID ALBAHARI </vt:lpstr>
      <vt:lpstr>1978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ALBAHARI </dc:title>
  <dc:creator>Barbi Barbi</dc:creator>
  <cp:lastModifiedBy>Barbi Barbi</cp:lastModifiedBy>
  <cp:revision>5</cp:revision>
  <dcterms:created xsi:type="dcterms:W3CDTF">2023-08-04T09:35:12Z</dcterms:created>
  <dcterms:modified xsi:type="dcterms:W3CDTF">2023-08-04T17:49:38Z</dcterms:modified>
</cp:coreProperties>
</file>