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3A62-2BA6-5FF9-9175-7A40E7733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279F1-4A83-BAAD-4FF5-A6C4CB26C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944F3-0B71-FFAC-8525-2D51732B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6442-04C1-24F8-81B3-511E662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6AAA-4186-80FC-C170-D9FBB32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FDD1-C735-2F28-7047-9BDD0D41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303B1-E94C-A529-7118-47F73DD5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CE3E-2E44-40AE-351F-E99B0EDE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6B074-1F71-48B2-08E8-9468B315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A674C-B280-1745-BF8D-B4A1CBF3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DB27F-DC32-21A9-EDDB-745B7E689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B8252-9A53-80E0-2D25-7295311D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F6CA8-FE23-07D7-63EE-6DC89A1A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1227-6C53-2A35-4FAA-BAC131C8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92761-24D1-99C0-8EE8-5DD26BAD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3A1C-0B68-3EF4-C669-B88D2E90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88A9-C22D-1086-2167-3EBD9C39F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231B-E019-AD44-B96A-A8D89369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A3D6F-B87C-A153-7ADE-57874ACB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A99AB-16FA-8B5C-B2CB-756D9176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E3D1-AC1D-E581-3733-36231D16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F47A-6876-995F-C635-384D19A7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CD80-221E-BEDB-C008-09DAD755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FD625-9E96-558D-CCEC-D5884A43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3BCE-C096-AE29-A54C-032B78B3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A5C2-2AF0-AC8A-E19D-D9231A17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704F-2282-8C99-2EBC-BC5ECC1F4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C9858-FEE6-6EE6-C482-461814D7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02495-4D8A-495E-B785-9990BE14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198CB-1D62-ED2A-5124-3176CAC2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8D276-20D5-688E-9021-3FA5E3A6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4A36-4D2E-C788-0D4C-50B57E91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E8A10-E5B8-DDE3-1949-35859497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7A230-754B-F08B-3E95-BC49CC5E7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9E8B0-E32C-F0DA-3641-65211955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2BBE7-A956-A8A8-76C2-6BA2ED533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61D4F-F8B8-2698-CC29-D4FC12C7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C5EC5-E937-4A94-7BAE-5104EFDC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18D87-3A74-DB3B-2680-4666715B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25B9-790E-00DB-B9D3-A8CBF9B4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9A54E-75CD-B658-B9BA-72924158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9BFA1-E29B-988C-8771-01D8FC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F0FC-59F1-52F5-7755-738647D0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34091-2187-8825-3B0F-6DB8AD1C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205C-4EA3-03B3-63F4-7ED94407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019F-EAE3-243A-6B4C-C062E8B4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9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2AE8-3DE6-1552-4187-FF65B8A5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B3FE-BC2A-EBAE-A9DD-C981B481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37A21-603C-4B15-3833-1E957A755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CD190-9B88-E34B-C857-20100F2B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2F2D0-0980-1A62-2E5B-FE0B80E0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C8F8B-06AF-C29E-350A-CEF1AF7A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C43E-3438-9575-150F-BE34159F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05E0-8E43-9B3B-11DD-2861DBE39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1B96D-D08F-613F-1801-8A00238A3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ACBE4-5C05-F783-27AB-C7B9B808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5474C-F84C-9517-6BC8-36FA588F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93609-4F34-594A-0FFC-79BA575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63DBC-0548-0EA3-26A1-E6441E51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467E9-57A3-C067-2FA2-08C1EBDB2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42232-9ECD-5582-93A5-62FDB7CA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B830-5D93-44DD-9F74-FBC04BD0049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6B878-0637-A4DB-D473-51A9A3EEF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BD71-310F-4D5C-5C15-808E740CA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4111-0E47-487A-BA6B-3AF43975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bima.co.il/e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Habima Theatre | Bein Harim Tours">
            <a:extLst>
              <a:ext uri="{FF2B5EF4-FFF2-40B4-BE49-F238E27FC236}">
                <a16:creationId xmlns:a16="http://schemas.microsoft.com/office/drawing/2014/main" id="{7E7A8E08-1008-2AAE-755E-5ABBB7110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5FE2B-B1D5-F9F7-4273-00E2AF9F1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842" y="103808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dirty="0">
                <a:latin typeface="Amasis MT Pro Medium" panose="020B0604020202020204" pitchFamily="18" charset="0"/>
                <a:cs typeface="Aharoni" panose="02010803020104030203" pitchFamily="2" charset="-79"/>
              </a:rPr>
              <a:t>TEATAR </a:t>
            </a:r>
            <a:br>
              <a:rPr lang="en-US" sz="5200" b="1" dirty="0">
                <a:latin typeface="Amasis MT Pro Medium" panose="020B0604020202020204" pitchFamily="18" charset="0"/>
                <a:cs typeface="Aharoni" panose="02010803020104030203" pitchFamily="2" charset="-79"/>
              </a:rPr>
            </a:br>
            <a:r>
              <a:rPr lang="en-US" sz="5200" b="1" dirty="0">
                <a:latin typeface="Amasis MT Pro Medium" panose="020B0604020202020204" pitchFamily="18" charset="0"/>
                <a:cs typeface="Aharoni" panose="02010803020104030203" pitchFamily="2" charset="-79"/>
              </a:rPr>
              <a:t>HABIMA</a:t>
            </a:r>
          </a:p>
        </p:txBody>
      </p:sp>
    </p:spTree>
    <p:extLst>
      <p:ext uri="{BB962C8B-B14F-4D97-AF65-F5344CB8AC3E}">
        <p14:creationId xmlns:p14="http://schemas.microsoft.com/office/powerpoint/2010/main" val="125641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r-Latn-BA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Gostovanja se nastavljaju i 1928.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459F973-4960-AF94-81C1-37E34B90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7" t="38963" r="41250" b="20000"/>
          <a:stretch/>
        </p:blipFill>
        <p:spPr>
          <a:xfrm>
            <a:off x="6096000" y="1180218"/>
            <a:ext cx="5666547" cy="44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9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387" y="4582785"/>
            <a:ext cx="5222608" cy="89376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sr-Latn-BA" sz="2400" b="1" dirty="0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A 1937. u Beogradu, u bioskopu „Luksor“, gostuje prvi film sa prvakinjom Habime Moli Pikon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5855C-0DE5-AF8F-74A3-5B115D5EC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00" t="20296" r="21250" b="16296"/>
          <a:stretch/>
        </p:blipFill>
        <p:spPr>
          <a:xfrm>
            <a:off x="294640" y="381158"/>
            <a:ext cx="6280832" cy="6095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DC609-513A-2357-9DA7-62B6EDC9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679" y="1381452"/>
            <a:ext cx="2232025" cy="28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912" y="5834220"/>
            <a:ext cx="5975497" cy="8937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2000" b="1" dirty="0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Logo Dana </a:t>
            </a:r>
            <a:r>
              <a:rPr lang="en-US" sz="2000" b="1" dirty="0" err="1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Rajzingera</a:t>
            </a:r>
            <a:r>
              <a:rPr lang="en-US" sz="2000" b="1" dirty="0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za Habima </a:t>
            </a:r>
            <a:r>
              <a:rPr lang="en-US" sz="2000" b="1" dirty="0" err="1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pozori</a:t>
            </a:r>
            <a:r>
              <a:rPr lang="sr-Latn-BA" sz="2000" b="1" dirty="0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š</a:t>
            </a:r>
            <a:r>
              <a:rPr lang="en-US" sz="2000" b="1" dirty="0" err="1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te</a:t>
            </a:r>
            <a:r>
              <a:rPr lang="en-US" sz="2000" b="1" dirty="0"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 1968.</a:t>
            </a:r>
            <a:endParaRPr lang="sr-Latn-BA" sz="2000" b="1" dirty="0"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46D78-23C0-0057-8A9D-DF9D28054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3" t="28663" r="34287" b="22322"/>
          <a:stretch/>
        </p:blipFill>
        <p:spPr>
          <a:xfrm>
            <a:off x="3125972" y="360430"/>
            <a:ext cx="5890437" cy="50702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8720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0" name="Freeform: Shape 16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17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2" name="Freeform: Shape 14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15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4D3C349-96F6-BF32-F1CF-BBF089673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KRAJ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0506A4-03BF-1030-024C-C82828A1D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https://www.habima.co.il/en/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98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Č</a:t>
            </a:r>
            <a:r>
              <a:rPr lang="en-US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uvena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pozorišna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trupa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„Habima” </a:t>
            </a:r>
            <a:r>
              <a:rPr lang="en-US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osnovana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je 191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7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. u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Moskvi</a:t>
            </a:r>
            <a:endParaRPr lang="en-US" sz="2000" b="1" dirty="0">
              <a:solidFill>
                <a:schemeClr val="bg1"/>
              </a:solidFill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E812A83-3E73-58F9-EE4C-41C324906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6" r="22817" b="-2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9687C-EE61-9C5B-04FA-B606EB720626}"/>
              </a:ext>
            </a:extLst>
          </p:cNvPr>
          <p:cNvSpPr txBox="1"/>
          <p:nvPr/>
        </p:nvSpPr>
        <p:spPr>
          <a:xfrm>
            <a:off x="7168876" y="5510446"/>
            <a:ext cx="395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Prva </a:t>
            </a:r>
            <a:r>
              <a:rPr lang="en-US" dirty="0" err="1"/>
              <a:t>publika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predstavi</a:t>
            </a:r>
            <a:r>
              <a:rPr lang="en-US" dirty="0"/>
              <a:t> u </a:t>
            </a:r>
            <a:r>
              <a:rPr lang="en-US" dirty="0" err="1"/>
              <a:t>Moskvi</a:t>
            </a:r>
            <a:r>
              <a:rPr lang="en-US" dirty="0"/>
              <a:t> 1918</a:t>
            </a:r>
          </a:p>
        </p:txBody>
      </p:sp>
    </p:spTree>
    <p:extLst>
      <p:ext uri="{BB962C8B-B14F-4D97-AF65-F5344CB8AC3E}">
        <p14:creationId xmlns:p14="http://schemas.microsoft.com/office/powerpoint/2010/main" val="21465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3367F-EEE1-EBB0-2F49-60A9F531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4" y="0"/>
            <a:ext cx="5279366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Ini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c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ijativu za osnivanje profesionalne umetničke pozorišne družine koja bi igra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l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a na hebrejskom u n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a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di da jednog dana postane narodno pozorište izraelsk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e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države dao je glumac Nahum Zemah (1887-1939)</a:t>
            </a:r>
          </a:p>
          <a:p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Habima znači pozornica</a:t>
            </a:r>
          </a:p>
          <a:p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Prva postava činila je 12 glumaca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2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31" y="1762399"/>
            <a:ext cx="5112142" cy="49508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Prv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predstav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 „Sumrak postojanja“ režirao je Jevgenij Vahtangov (1883-1922)</a:t>
            </a:r>
          </a:p>
          <a:p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Pozorište je radilo po metodama Konstantina Stanislavskog, čuvenog glumca, reditelja i direktora Moskovskog umetničkog pozorišta </a:t>
            </a:r>
          </a:p>
          <a:p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Nakon premijere Maksim Gorki je napisao: „ ... U čemu je ta velika čarolija na ovom malom mestu?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 tome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što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čovek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željan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predaha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mało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spokoj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a u životnoj oluji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samo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stupi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ovami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-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ve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ć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je u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drugom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svetu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. Habima je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živi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do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kaz 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da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dar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sve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pobeđuje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.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.. To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je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mało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pozorište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skirveno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udaljenim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moskovskim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uličicama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koje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su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izgradili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mladi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Jevreji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ponese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ni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sna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ž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nom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Ijubavlju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prema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svom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prekrasnom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jeziku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. Habima je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pozorište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kojim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se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izraelski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nar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o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d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mo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ž</a:t>
            </a:r>
            <a:r>
              <a:rPr lang="en-US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e </a:t>
            </a:r>
            <a:r>
              <a:rPr lang="en-US" sz="18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ponosit</a:t>
            </a:r>
            <a:r>
              <a:rPr lang="sr-Latn-BA" sz="18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 ...“</a:t>
            </a:r>
            <a:endParaRPr lang="en-US" sz="1800" b="1" dirty="0">
              <a:solidFill>
                <a:schemeClr val="bg1"/>
              </a:solidFill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72C68E2-4AC3-954A-4E99-8AFCA060E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4" r="1" b="15585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C824CB-9913-1DF4-6B5A-52E7CC9670F2}"/>
              </a:ext>
            </a:extLst>
          </p:cNvPr>
          <p:cNvSpPr txBox="1">
            <a:spLocks/>
          </p:cNvSpPr>
          <p:nvPr/>
        </p:nvSpPr>
        <p:spPr>
          <a:xfrm>
            <a:off x="838200" y="448721"/>
            <a:ext cx="4707671" cy="122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Dibuk, Moskva, 1922</a:t>
            </a:r>
            <a:br>
              <a:rPr lang="en-US" sz="3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Hana Rovina kao Lea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Posle „Sumraka postojanja“ Vahtangov je režirao „Dibuka“ koja je postala krunska predstava pozorišta</a:t>
            </a:r>
          </a:p>
          <a:p>
            <a:r>
              <a:rPr lang="en-US" sz="2000" b="1">
                <a:solidFill>
                  <a:schemeClr val="bg1"/>
                </a:solidFill>
              </a:rPr>
              <a:t>Probe je pratio i sam Nahman Bjalik koji je komad Simona Anskog sa jidiša preveo na hebrejski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4607806-3430-67A8-26B6-073A160E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35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531628"/>
            <a:ext cx="5133408" cy="5025274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Početkom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1926. pa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sve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do 1931, Habima je 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imala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niz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gostovanja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inostranstvu</a:t>
            </a:r>
            <a:endParaRPr lang="sr-Latn-BA" sz="2000" b="1" dirty="0">
              <a:solidFill>
                <a:schemeClr val="bg1"/>
              </a:solidFill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  <a:p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R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epertoar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je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početku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obrađivao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jevrejsku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tematiku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, a od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1926.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godine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sa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početkom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prve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velike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turneje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po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Evropi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SAD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počeo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je da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dobija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univerzalni</a:t>
            </a:r>
            <a:r>
              <a:rPr lang="en-US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karakter</a:t>
            </a:r>
            <a:endParaRPr lang="sr-Latn-BA" sz="2000" b="1" dirty="0">
              <a:solidFill>
                <a:schemeClr val="bg1"/>
              </a:solidFill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  <a:p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Posle gostovanja u Americi 1926. grupa se na neki način raspada i nekolicina glumaca odlučuje da se ne vrati u Evropu</a:t>
            </a:r>
          </a:p>
          <a:p>
            <a:r>
              <a:rPr lang="sr-Latn-BA" sz="2000" b="1" dirty="0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1928. Habima prvi put gostuje u Palestini, a zbog političke situacije i zbog pritiska da se zabrani ova dramska družina, teatar 1931. zauvek napušta Rusiju i odlazi u Palestinu</a:t>
            </a:r>
          </a:p>
          <a:p>
            <a:endParaRPr lang="sr-Latn-BA" sz="2000" b="1" dirty="0">
              <a:solidFill>
                <a:schemeClr val="bg1"/>
              </a:solidFill>
              <a:latin typeface="Amasis MT Pro Medium" panose="020B0604020202020204" pitchFamily="18" charset="0"/>
              <a:ea typeface="+mj-ea"/>
              <a:cs typeface="Aharoni" panose="02010803020104030203" pitchFamily="2" charset="-79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5C03EF3-6A4C-A640-2FDB-FCD54440C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2" r="3" b="3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9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Prvo gostovanje Habime u Kraljevini Jugoslaviji je bilo 1927.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24054B0-07E7-F55C-8245-433434195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7" t="29220" r="42834" b="37926"/>
          <a:stretch/>
        </p:blipFill>
        <p:spPr>
          <a:xfrm>
            <a:off x="6036738" y="1518711"/>
            <a:ext cx="5666547" cy="41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6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1043-8C6C-F6B8-2AE1-DCA14D4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r-Latn-BA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Pre Beograda predstave su punih 14 dana pred brojnom publikom igrane u Subotici i Novom Sadu</a:t>
            </a:r>
          </a:p>
          <a:p>
            <a:r>
              <a:rPr lang="sr-Latn-BA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Habima je igrala svoje predstave i u Vršcu i Somboru</a:t>
            </a:r>
          </a:p>
          <a:p>
            <a:r>
              <a:rPr lang="sr-Latn-BA" sz="2000" b="1">
                <a:solidFill>
                  <a:schemeClr val="bg1"/>
                </a:solidFill>
                <a:latin typeface="Amasis MT Pro Medium" panose="020B0604020202020204" pitchFamily="18" charset="0"/>
                <a:ea typeface="+mj-ea"/>
                <a:cs typeface="Aharoni" panose="02010803020104030203" pitchFamily="2" charset="-79"/>
              </a:rPr>
              <a:t>Nakon Beograda trupa odlazi za Zagreb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094D392-3639-21FA-FDF7-1496DD430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4" t="30519" r="50000" b="8592"/>
          <a:stretch/>
        </p:blipFill>
        <p:spPr>
          <a:xfrm>
            <a:off x="6740120" y="51151"/>
            <a:ext cx="4617853" cy="92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8CE2-F65C-14FC-0A4E-D7F16E43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Intervju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181030-33FE-C562-03FE-D87913131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27" r="50000" b="29798"/>
          <a:stretch/>
        </p:blipFill>
        <p:spPr>
          <a:xfrm>
            <a:off x="7557395" y="531629"/>
            <a:ext cx="3716661" cy="561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221EE-17C4-67CA-CB51-9BB3A4D30F28}"/>
              </a:ext>
            </a:extLst>
          </p:cNvPr>
          <p:cNvSpPr txBox="1"/>
          <p:nvPr/>
        </p:nvSpPr>
        <p:spPr>
          <a:xfrm>
            <a:off x="917944" y="2413337"/>
            <a:ext cx="60977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 JE SEBI VAHTANGOV STUDIO PROKRCIO PUT, HABIMA JE POCELA RASTI I SIRITI SE TE SU SE STVORILE DVE TRUPE… TAKO SE NASA POSESTRIMSKA HABIMA SADA NALAZI U AMERICI DOK SMO MI PREKO POLJSKE I BECA PRODRLI U SREDNJU EVROPU. SADA DOLAZIM IZ CEHOSLOVACKE GDE SU NAS OSOBITO SIMPATICNO PRIMILI ISTO KAO I SADA VOJVODJANI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4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495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Amasis MT Pro Medium</vt:lpstr>
      <vt:lpstr>Arial</vt:lpstr>
      <vt:lpstr>Calibri</vt:lpstr>
      <vt:lpstr>Calibri Light</vt:lpstr>
      <vt:lpstr>tahoma</vt:lpstr>
      <vt:lpstr>Office Theme</vt:lpstr>
      <vt:lpstr>TEATAR  HABIMA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Intervju </vt:lpstr>
      <vt:lpstr>PowerPoint Presentation</vt:lpstr>
      <vt:lpstr>PowerPoint Presentation</vt:lpstr>
      <vt:lpstr>PowerPoint Presentation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TEATAR  HABIMA</dc:title>
  <dc:creator>Raka Levi</dc:creator>
  <cp:lastModifiedBy>Barbi Barbi</cp:lastModifiedBy>
  <cp:revision>35</cp:revision>
  <dcterms:created xsi:type="dcterms:W3CDTF">2023-03-23T15:24:38Z</dcterms:created>
  <dcterms:modified xsi:type="dcterms:W3CDTF">2023-03-24T19:10:41Z</dcterms:modified>
</cp:coreProperties>
</file>