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2" r:id="rId10"/>
    <p:sldId id="266" r:id="rId11"/>
    <p:sldId id="267" r:id="rId12"/>
    <p:sldId id="276" r:id="rId13"/>
    <p:sldId id="268" r:id="rId14"/>
    <p:sldId id="264" r:id="rId15"/>
    <p:sldId id="269" r:id="rId16"/>
    <p:sldId id="271" r:id="rId17"/>
    <p:sldId id="270" r:id="rId18"/>
    <p:sldId id="274" r:id="rId19"/>
    <p:sldId id="272" r:id="rId20"/>
    <p:sldId id="273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1F280-B8FD-0CCC-2668-E1CE1EAE33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31CF54-8B2A-4336-E6E6-EB3A7BE83D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07600-175B-FD5A-00FD-F19B2E8BB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81AFE-D680-49DF-B9CD-1CF9C4CB8CA3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AB2002-9113-DEA5-83C1-7A8639F2C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9A6C0A-A7D1-1916-17B1-E0EB1FB07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1F55D-A3DB-4F5D-8BB0-C9F754E1B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48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FB89D-4A24-E8A9-7A2A-D44B8DD9E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70B2A9-96E3-EE17-74CB-EB488518BD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59441E-DB37-402E-DE67-8F333AD85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81AFE-D680-49DF-B9CD-1CF9C4CB8CA3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64765A-89B4-9654-4492-0EB5308FE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9BC308-6202-AE26-9162-D939BEC29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1F55D-A3DB-4F5D-8BB0-C9F754E1B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491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29906F-AC9B-26A9-A927-286B45A6B3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0B0915-03A0-4D07-B6D6-B809A2F375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BD8AC-F692-BD68-C463-008CEDC14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81AFE-D680-49DF-B9CD-1CF9C4CB8CA3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0CE048-602C-2818-3A99-0724E17CA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CB4377-8A53-210A-5208-43DB9DB4B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1F55D-A3DB-4F5D-8BB0-C9F754E1B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283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E411B-0379-3A54-F95E-8CE8C7BF8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4211F-F83E-8A68-7307-E049088FE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2A7AC-0CE7-C9CE-4587-76B344B18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81AFE-D680-49DF-B9CD-1CF9C4CB8CA3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1326A-3A8F-6808-570F-BF6F1E869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91B487-8AE5-7CBC-32EE-C952F18AC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1F55D-A3DB-4F5D-8BB0-C9F754E1B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401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E3A30-8EBE-C3A6-DFEA-D3253F061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D430EB-A8F9-C8BD-365A-CE0DD33EC0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43DCBB-1D0D-6325-DA62-23405931B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81AFE-D680-49DF-B9CD-1CF9C4CB8CA3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752697-70E5-0024-7D64-86124CBD1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CF6D1B-8EF4-B234-DCC3-0F8CD4FBC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1F55D-A3DB-4F5D-8BB0-C9F754E1B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371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FAA38-383D-23AE-5367-886A5031C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D54FD-7C8F-4E5A-499C-F090C39035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7C3303-6A1F-BB75-168D-65EB75DB9D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93EA31-7198-3085-C057-70DA7D294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81AFE-D680-49DF-B9CD-1CF9C4CB8CA3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9CBA6F-5CCB-070C-2F52-6DF759027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B9C396-58AB-438F-3989-49325684A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1F55D-A3DB-4F5D-8BB0-C9F754E1B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536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403A2-0ECF-4637-620F-F91E49088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714247-D5CA-A607-E797-C455D9C1C4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7E9A97-60B7-0107-B5CB-1EDCDA71E8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B9E4BC-AA36-F64D-C4B8-325E937044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95FF9-5B91-8267-1E6C-C3F90CC096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6DEC46-4FBE-4EDC-E1AE-560144D89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81AFE-D680-49DF-B9CD-1CF9C4CB8CA3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AA74D2-B4F8-606C-49D1-1F679D859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E1AAEB-94AE-B43D-31CD-310917880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1F55D-A3DB-4F5D-8BB0-C9F754E1B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66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2A3CD-7968-3E9B-04A0-F1392AC4C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93769F-F8B8-5A87-8F26-F353B0D9C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81AFE-D680-49DF-B9CD-1CF9C4CB8CA3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DE0B9F-CA71-7C51-BDBF-3F657AA70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1D8C50-536F-B5E9-7729-C914E24BE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1F55D-A3DB-4F5D-8BB0-C9F754E1B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314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6F1004-2043-EC02-4FA8-AAE3B6028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81AFE-D680-49DF-B9CD-1CF9C4CB8CA3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92E3F6-283A-D76C-FB23-A0D5CEC31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C2BA77-411B-CB2A-732C-051CE7145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1F55D-A3DB-4F5D-8BB0-C9F754E1B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972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C16D1-5844-CC1E-9442-F5B70F531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054CE-B5F7-98FC-D103-A90FEA29E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218D7C-E574-29E8-4E7F-69047654DF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790988-2A8B-7011-61CE-9A31C25BD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81AFE-D680-49DF-B9CD-1CF9C4CB8CA3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494A1D-4E64-0161-73C2-86C1890FA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6A315A-15DF-C9F8-EB08-B9291DD73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1F55D-A3DB-4F5D-8BB0-C9F754E1B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846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B60B0-DA6A-B9BE-2DFE-123E397AB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F63FE9-179C-2B6D-150C-F790DC3DE4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982692-0EAD-E79A-3A8C-6C27C19538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723FE0-3BCF-558B-EB3B-3A190BD5F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81AFE-D680-49DF-B9CD-1CF9C4CB8CA3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3073DE-F574-3921-B784-B0843CE24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FE25D6-E757-292E-4303-4AC0C9E6A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1F55D-A3DB-4F5D-8BB0-C9F754E1B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472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9641FE-FA0B-B446-340F-DD6CF2B26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152A7C-FCB8-8667-01B4-B7A73E0311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0389B1-5C23-2A50-CA80-1F1DA7ADC3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81AFE-D680-49DF-B9CD-1CF9C4CB8CA3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8B4B4-2FA7-D3C3-D93B-D112639D8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F15D8-2C2B-E10F-4592-CAD66ADCE2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1F55D-A3DB-4F5D-8BB0-C9F754E1B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283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c1wAM9P1U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5705B-BD25-9AA1-450F-D5F75E61ED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Jevreji</a:t>
            </a:r>
            <a:r>
              <a:rPr lang="en-US" dirty="0"/>
              <a:t> </a:t>
            </a:r>
            <a:r>
              <a:rPr lang="en-US" dirty="0" err="1"/>
              <a:t>gaučosi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C6B121-770B-D37E-1361-308310F316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RS" dirty="0"/>
          </a:p>
          <a:p>
            <a:endParaRPr lang="sr-Latn-RS" dirty="0"/>
          </a:p>
          <a:p>
            <a:r>
              <a:rPr lang="en-US" dirty="0">
                <a:hlinkClick r:id="rId2"/>
              </a:rPr>
              <a:t>https://www.youtube.com/watch?v=jc1wAM9P1UE</a:t>
            </a:r>
            <a:r>
              <a:rPr lang="sr-Latn-RS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346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8C655-B6AC-62A4-42A7-C7F77AE27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Svi se sele...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7E499-7732-7715-36D5-305CC34B2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Arminiov</a:t>
            </a:r>
            <a:r>
              <a:rPr lang="en-US" dirty="0"/>
              <a:t> </a:t>
            </a:r>
            <a:r>
              <a:rPr lang="en-US" dirty="0" err="1"/>
              <a:t>otac</a:t>
            </a:r>
            <a:r>
              <a:rPr lang="en-US" dirty="0"/>
              <a:t> je </a:t>
            </a:r>
            <a:r>
              <a:rPr lang="en-US" dirty="0" err="1"/>
              <a:t>stigao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drugim</a:t>
            </a:r>
            <a:r>
              <a:rPr lang="en-US" dirty="0"/>
              <a:t> </a:t>
            </a:r>
            <a:r>
              <a:rPr lang="en-US" dirty="0" err="1"/>
              <a:t>talasom</a:t>
            </a:r>
            <a:r>
              <a:rPr lang="en-US" dirty="0"/>
              <a:t> </a:t>
            </a:r>
            <a:r>
              <a:rPr lang="en-US" dirty="0" err="1"/>
              <a:t>jevrejskih</a:t>
            </a:r>
            <a:r>
              <a:rPr lang="en-US" dirty="0"/>
              <a:t> </a:t>
            </a:r>
            <a:r>
              <a:rPr lang="en-US" dirty="0" err="1"/>
              <a:t>imigranata</a:t>
            </a:r>
            <a:r>
              <a:rPr lang="en-US" dirty="0"/>
              <a:t> u </a:t>
            </a:r>
            <a:r>
              <a:rPr lang="en-US" dirty="0" err="1"/>
              <a:t>Argentinu</a:t>
            </a:r>
            <a:r>
              <a:rPr lang="en-US" dirty="0"/>
              <a:t> - </a:t>
            </a:r>
            <a:r>
              <a:rPr lang="en-US" dirty="0" err="1"/>
              <a:t>onima</a:t>
            </a:r>
            <a:r>
              <a:rPr lang="en-US" dirty="0"/>
              <a:t> koji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pobegli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nacističke</a:t>
            </a:r>
            <a:r>
              <a:rPr lang="en-US" dirty="0"/>
              <a:t> </a:t>
            </a:r>
            <a:r>
              <a:rPr lang="en-US" dirty="0" err="1"/>
              <a:t>Nemačke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 err="1"/>
              <a:t>Zamijenio</a:t>
            </a:r>
            <a:r>
              <a:rPr lang="en-US" dirty="0"/>
              <a:t> je tri </a:t>
            </a:r>
            <a:r>
              <a:rPr lang="en-US" dirty="0" err="1"/>
              <a:t>bicikla</a:t>
            </a:r>
            <a:r>
              <a:rPr lang="en-US" dirty="0"/>
              <a:t> za tri </a:t>
            </a:r>
            <a:r>
              <a:rPr lang="en-US" dirty="0" err="1"/>
              <a:t>krave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započeo</a:t>
            </a:r>
            <a:r>
              <a:rPr lang="en-US" dirty="0"/>
              <a:t> </a:t>
            </a:r>
            <a:r>
              <a:rPr lang="en-US" dirty="0" err="1"/>
              <a:t>svoj</a:t>
            </a:r>
            <a:r>
              <a:rPr lang="en-US" dirty="0"/>
              <a:t> </a:t>
            </a:r>
            <a:r>
              <a:rPr lang="en-US" dirty="0" err="1"/>
              <a:t>život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jevrejski</a:t>
            </a:r>
            <a:r>
              <a:rPr lang="en-US" dirty="0"/>
              <a:t> </a:t>
            </a:r>
            <a:r>
              <a:rPr lang="en-US" dirty="0" err="1"/>
              <a:t>gaučo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/>
              <a:t>Arminio je </a:t>
            </a:r>
            <a:r>
              <a:rPr lang="en-US" dirty="0" err="1"/>
              <a:t>nastavio</a:t>
            </a:r>
            <a:r>
              <a:rPr lang="en-US" dirty="0"/>
              <a:t> </a:t>
            </a:r>
            <a:r>
              <a:rPr lang="en-US" dirty="0" err="1"/>
              <a:t>tradiciju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njegovo</a:t>
            </a:r>
            <a:r>
              <a:rPr lang="en-US" dirty="0"/>
              <a:t> </a:t>
            </a:r>
            <a:r>
              <a:rPr lang="en-US" dirty="0" err="1"/>
              <a:t>četv</a:t>
            </a:r>
            <a:r>
              <a:rPr lang="sr-Latn-RS" dirty="0"/>
              <a:t>o</a:t>
            </a:r>
            <a:r>
              <a:rPr lang="en-US" dirty="0" err="1"/>
              <a:t>ro</a:t>
            </a:r>
            <a:r>
              <a:rPr lang="en-US" dirty="0"/>
              <a:t> </a:t>
            </a:r>
            <a:r>
              <a:rPr lang="en-US" dirty="0" err="1"/>
              <a:t>dece</a:t>
            </a:r>
            <a:r>
              <a:rPr lang="en-US" dirty="0"/>
              <a:t>, </a:t>
            </a:r>
            <a:r>
              <a:rPr lang="en-US" dirty="0" err="1"/>
              <a:t>poput</a:t>
            </a:r>
            <a:r>
              <a:rPr lang="en-US" dirty="0"/>
              <a:t> </a:t>
            </a:r>
            <a:r>
              <a:rPr lang="en-US" dirty="0" err="1"/>
              <a:t>mnogih</a:t>
            </a:r>
            <a:r>
              <a:rPr lang="en-US" dirty="0"/>
              <a:t> </a:t>
            </a:r>
            <a:r>
              <a:rPr lang="en-US" dirty="0" err="1"/>
              <a:t>mladih</a:t>
            </a:r>
            <a:r>
              <a:rPr lang="en-US" dirty="0"/>
              <a:t> </a:t>
            </a:r>
            <a:r>
              <a:rPr lang="en-US" dirty="0" err="1"/>
              <a:t>seoskih</a:t>
            </a:r>
            <a:r>
              <a:rPr lang="en-US" dirty="0"/>
              <a:t> </a:t>
            </a:r>
            <a:r>
              <a:rPr lang="en-US" dirty="0" err="1"/>
              <a:t>Argentinaca</a:t>
            </a:r>
            <a:r>
              <a:rPr lang="en-US" dirty="0"/>
              <a:t>, </a:t>
            </a:r>
            <a:r>
              <a:rPr lang="en-US" dirty="0" err="1"/>
              <a:t>preselilo</a:t>
            </a:r>
            <a:r>
              <a:rPr lang="en-US" dirty="0"/>
              <a:t> se u </a:t>
            </a:r>
            <a:r>
              <a:rPr lang="en-US" dirty="0" err="1"/>
              <a:t>gradove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 err="1"/>
              <a:t>Jedan</a:t>
            </a:r>
            <a:r>
              <a:rPr lang="en-US" dirty="0"/>
              <a:t> </a:t>
            </a:r>
            <a:r>
              <a:rPr lang="en-US" dirty="0" err="1"/>
              <a:t>živi</a:t>
            </a:r>
            <a:r>
              <a:rPr lang="en-US" dirty="0"/>
              <a:t> u </a:t>
            </a:r>
            <a:r>
              <a:rPr lang="en-US" dirty="0" err="1"/>
              <a:t>Izraelu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svi</a:t>
            </a:r>
            <a:r>
              <a:rPr lang="en-US" dirty="0"/>
              <a:t> </a:t>
            </a:r>
            <a:r>
              <a:rPr lang="en-US" dirty="0" err="1"/>
              <a:t>govore</a:t>
            </a:r>
            <a:r>
              <a:rPr lang="en-US" dirty="0"/>
              <a:t> </a:t>
            </a:r>
            <a:r>
              <a:rPr lang="en-US" dirty="0" err="1"/>
              <a:t>tečno</a:t>
            </a:r>
            <a:r>
              <a:rPr lang="en-US" dirty="0"/>
              <a:t> </a:t>
            </a:r>
            <a:r>
              <a:rPr lang="en-US" dirty="0" err="1"/>
              <a:t>hebrejski</a:t>
            </a:r>
            <a:r>
              <a:rPr lang="en-US" dirty="0"/>
              <a:t>.</a:t>
            </a:r>
            <a:endParaRPr lang="sr-Latn-RS" dirty="0"/>
          </a:p>
          <a:p>
            <a:r>
              <a:rPr lang="en-US" dirty="0" err="1"/>
              <a:t>Njegova</a:t>
            </a:r>
            <a:r>
              <a:rPr lang="en-US" dirty="0"/>
              <a:t> </a:t>
            </a:r>
            <a:r>
              <a:rPr lang="en-US" dirty="0" err="1"/>
              <a:t>ćerka</a:t>
            </a:r>
            <a:r>
              <a:rPr lang="en-US" dirty="0"/>
              <a:t> Patricia,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živi</a:t>
            </a:r>
            <a:r>
              <a:rPr lang="en-US" dirty="0"/>
              <a:t> u </a:t>
            </a:r>
            <a:r>
              <a:rPr lang="en-US" dirty="0" err="1"/>
              <a:t>gradu</a:t>
            </a:r>
            <a:r>
              <a:rPr lang="en-US" dirty="0"/>
              <a:t> Rosario, </a:t>
            </a:r>
            <a:r>
              <a:rPr lang="en-US" dirty="0" err="1"/>
              <a:t>kaže</a:t>
            </a:r>
            <a:r>
              <a:rPr lang="en-US" dirty="0"/>
              <a:t> da </a:t>
            </a:r>
            <a:r>
              <a:rPr lang="en-US" dirty="0" err="1"/>
              <a:t>dovodi</a:t>
            </a:r>
            <a:r>
              <a:rPr lang="en-US" dirty="0"/>
              <a:t> </a:t>
            </a:r>
            <a:r>
              <a:rPr lang="en-US" dirty="0" err="1"/>
              <a:t>svog</a:t>
            </a:r>
            <a:r>
              <a:rPr lang="en-US" dirty="0"/>
              <a:t> </a:t>
            </a:r>
            <a:r>
              <a:rPr lang="en-US" dirty="0" err="1"/>
              <a:t>sina</a:t>
            </a:r>
            <a:r>
              <a:rPr lang="en-US" dirty="0"/>
              <a:t> </a:t>
            </a:r>
            <a:r>
              <a:rPr lang="en-US" dirty="0" err="1"/>
              <a:t>Eliela</a:t>
            </a:r>
            <a:r>
              <a:rPr lang="en-US" dirty="0"/>
              <a:t> u Moises Ville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češće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404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E9858-D4EA-315D-C74B-6041A850D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36CEB-1693-FF64-99D5-CDDFEB541F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7B3936-04F2-7AA8-0F50-C82D0AA5D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920" y="0"/>
            <a:ext cx="9418320" cy="679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048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 descr="A group of horses in a fenced in area&#10;&#10;Description automatically generated with medium confidence">
            <a:extLst>
              <a:ext uri="{FF2B5EF4-FFF2-40B4-BE49-F238E27FC236}">
                <a16:creationId xmlns:a16="http://schemas.microsoft.com/office/drawing/2014/main" id="{39567C69-AEAF-FACE-CD10-C304AACA6A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25" r="1" b="32495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54055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335EC-8674-FF50-FE1E-8CB8D4192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Tradicionalno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16C1B-30CA-D462-3D27-FA6C07CB2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905" y="1856447"/>
            <a:ext cx="5556864" cy="4351338"/>
          </a:xfrm>
        </p:spPr>
        <p:txBody>
          <a:bodyPr/>
          <a:lstStyle/>
          <a:p>
            <a:r>
              <a:rPr lang="en-US" dirty="0" err="1"/>
              <a:t>Jedan</a:t>
            </a:r>
            <a:r>
              <a:rPr lang="en-US" dirty="0"/>
              <a:t> od </a:t>
            </a:r>
            <a:r>
              <a:rPr lang="en-US" dirty="0" err="1"/>
              <a:t>posljednjih</a:t>
            </a:r>
            <a:r>
              <a:rPr lang="en-US" dirty="0"/>
              <a:t> </a:t>
            </a:r>
            <a:r>
              <a:rPr lang="sr-Latn-RS" dirty="0"/>
              <a:t>iz </a:t>
            </a:r>
            <a:r>
              <a:rPr lang="en-US" dirty="0"/>
              <a:t>rase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nestaje</a:t>
            </a:r>
            <a:r>
              <a:rPr lang="en-US" dirty="0"/>
              <a:t>, Arminio </a:t>
            </a:r>
            <a:r>
              <a:rPr lang="en-US" dirty="0" err="1"/>
              <a:t>nosi</a:t>
            </a:r>
            <a:r>
              <a:rPr lang="en-US" dirty="0"/>
              <a:t> </a:t>
            </a:r>
            <a:r>
              <a:rPr lang="en-US" dirty="0" err="1"/>
              <a:t>bombače</a:t>
            </a:r>
            <a:r>
              <a:rPr lang="en-US" dirty="0"/>
              <a:t> - </a:t>
            </a:r>
            <a:r>
              <a:rPr lang="en-US" dirty="0" err="1"/>
              <a:t>široke</a:t>
            </a:r>
            <a:r>
              <a:rPr lang="en-US" dirty="0"/>
              <a:t>, </a:t>
            </a:r>
            <a:r>
              <a:rPr lang="en-US" dirty="0" err="1"/>
              <a:t>izdržljive</a:t>
            </a:r>
            <a:r>
              <a:rPr lang="en-US" dirty="0"/>
              <a:t> </a:t>
            </a:r>
            <a:r>
              <a:rPr lang="en-US" dirty="0" err="1"/>
              <a:t>pantalone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koriste</a:t>
            </a:r>
            <a:r>
              <a:rPr lang="en-US" dirty="0"/>
              <a:t> </a:t>
            </a:r>
            <a:r>
              <a:rPr lang="en-US" dirty="0" err="1"/>
              <a:t>argentinski</a:t>
            </a:r>
            <a:r>
              <a:rPr lang="en-US" dirty="0"/>
              <a:t> </a:t>
            </a:r>
            <a:r>
              <a:rPr lang="en-US" dirty="0" err="1"/>
              <a:t>kauboji</a:t>
            </a:r>
            <a:r>
              <a:rPr lang="en-US" dirty="0"/>
              <a:t>. </a:t>
            </a:r>
            <a:endParaRPr lang="sr-Latn-RS" dirty="0"/>
          </a:p>
          <a:p>
            <a:r>
              <a:rPr lang="sr-Latn-RS" dirty="0"/>
              <a:t>P</a:t>
            </a:r>
            <a:r>
              <a:rPr lang="en-US" dirty="0" err="1"/>
              <a:t>ijucka</a:t>
            </a:r>
            <a:r>
              <a:rPr lang="en-US" dirty="0"/>
              <a:t> </a:t>
            </a:r>
            <a:r>
              <a:rPr lang="en-US" dirty="0" err="1"/>
              <a:t>gorki</a:t>
            </a:r>
            <a:r>
              <a:rPr lang="en-US" dirty="0"/>
              <a:t> mate </a:t>
            </a:r>
            <a:r>
              <a:rPr lang="en-US" dirty="0" err="1"/>
              <a:t>čaj</a:t>
            </a:r>
            <a:r>
              <a:rPr lang="en-US" dirty="0"/>
              <a:t> koji se </a:t>
            </a:r>
            <a:r>
              <a:rPr lang="en-US" dirty="0" err="1"/>
              <a:t>pije</a:t>
            </a:r>
            <a:r>
              <a:rPr lang="en-US" dirty="0"/>
              <a:t> u </a:t>
            </a:r>
            <a:r>
              <a:rPr lang="en-US" dirty="0" err="1"/>
              <a:t>ovim</a:t>
            </a:r>
            <a:r>
              <a:rPr lang="en-US" dirty="0"/>
              <a:t> </a:t>
            </a:r>
            <a:r>
              <a:rPr lang="en-US" dirty="0" err="1"/>
              <a:t>krajevima</a:t>
            </a:r>
            <a:r>
              <a:rPr lang="en-US" dirty="0"/>
              <a:t> </a:t>
            </a:r>
            <a:r>
              <a:rPr lang="en-US" dirty="0" err="1"/>
              <a:t>kroz</a:t>
            </a:r>
            <a:r>
              <a:rPr lang="en-US" dirty="0"/>
              <a:t> „</a:t>
            </a:r>
            <a:r>
              <a:rPr lang="en-US" dirty="0" err="1"/>
              <a:t>bombilu</a:t>
            </a:r>
            <a:r>
              <a:rPr lang="en-US" dirty="0"/>
              <a:t>“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metalnu</a:t>
            </a:r>
            <a:r>
              <a:rPr lang="en-US" dirty="0"/>
              <a:t> </a:t>
            </a:r>
            <a:r>
              <a:rPr lang="en-US" dirty="0" err="1"/>
              <a:t>slamčicu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drvene</a:t>
            </a:r>
            <a:r>
              <a:rPr lang="en-US" dirty="0"/>
              <a:t> </a:t>
            </a:r>
            <a:r>
              <a:rPr lang="en-US" dirty="0" err="1"/>
              <a:t>tikvice</a:t>
            </a:r>
            <a:r>
              <a:rPr lang="en-US" dirty="0"/>
              <a:t> </a:t>
            </a:r>
            <a:r>
              <a:rPr lang="en-US" dirty="0" err="1"/>
              <a:t>stisnute</a:t>
            </a:r>
            <a:r>
              <a:rPr lang="en-US" dirty="0"/>
              <a:t> u </a:t>
            </a:r>
            <a:r>
              <a:rPr lang="en-US" dirty="0" err="1"/>
              <a:t>ruci</a:t>
            </a:r>
            <a:r>
              <a:rPr lang="en-US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2F0C97-26EB-B9C9-50B1-EA0D98EE0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-142240"/>
            <a:ext cx="62941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370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D9F7080-3B1A-D122-263D-2EB3119A33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667" b="-2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10264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8D792-E5A2-2905-8297-3CCA66A72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Večernji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posao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DC5E3-54DE-B2D2-C901-26C258C309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sr-Latn-R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Na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kraju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dugog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dana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na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farmi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Arminio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žuri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kući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da se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istušira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presvuče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da bi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služio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u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jedinoj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sinagogi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koja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još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uvijek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radi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u Moises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Villeu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sr-Latn-RS" b="1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/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Jevrejska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kongregacija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kao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većina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u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drugim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ruralnim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jevrejskim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gradovima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u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Argentini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je mala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starija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nema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pravo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na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svog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rabina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311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9FA10-748F-4FC9-E73C-A0E03C0AA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CD382-4D6A-5127-A282-1A9771A56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endParaRPr lang="en-US" sz="20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B6B83D-CDF5-5803-6C74-12BD5585F9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9" r="5498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AE6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6477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0DFCD-04C9-AC20-8C22-A0C2B572D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Neizvesna budućnost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15C1C-3D9E-0ABC-1077-3DB864AC5A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Budućnost</a:t>
            </a:r>
            <a:r>
              <a:rPr lang="en-US" dirty="0"/>
              <a:t> je </a:t>
            </a:r>
            <a:r>
              <a:rPr lang="en-US" dirty="0" err="1"/>
              <a:t>neizvesna</a:t>
            </a:r>
            <a:r>
              <a:rPr lang="en-US" dirty="0"/>
              <a:t>. Ali </a:t>
            </a:r>
            <a:r>
              <a:rPr lang="en-US" dirty="0" err="1"/>
              <a:t>barem</a:t>
            </a:r>
            <a:r>
              <a:rPr lang="en-US" dirty="0"/>
              <a:t> za </a:t>
            </a:r>
            <a:r>
              <a:rPr lang="en-US" dirty="0" err="1"/>
              <a:t>sada</a:t>
            </a:r>
            <a:r>
              <a:rPr lang="en-US" dirty="0"/>
              <a:t>, </a:t>
            </a:r>
            <a:r>
              <a:rPr lang="en-US" dirty="0" err="1"/>
              <a:t>hebrejske</a:t>
            </a:r>
            <a:r>
              <a:rPr lang="en-US" dirty="0"/>
              <a:t> </a:t>
            </a:r>
            <a:r>
              <a:rPr lang="en-US" dirty="0" err="1"/>
              <a:t>molitve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tradicije</a:t>
            </a:r>
            <a:r>
              <a:rPr lang="en-US" dirty="0"/>
              <a:t> </a:t>
            </a:r>
            <a:r>
              <a:rPr lang="en-US" dirty="0" err="1"/>
              <a:t>donesene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istočne</a:t>
            </a:r>
            <a:r>
              <a:rPr lang="en-US" dirty="0"/>
              <a:t> </a:t>
            </a:r>
            <a:r>
              <a:rPr lang="en-US" dirty="0" err="1"/>
              <a:t>Evrope</a:t>
            </a:r>
            <a:r>
              <a:rPr lang="en-US" dirty="0"/>
              <a:t> pre </a:t>
            </a:r>
            <a:r>
              <a:rPr lang="en-US" dirty="0" err="1"/>
              <a:t>više</a:t>
            </a:r>
            <a:r>
              <a:rPr lang="en-US" dirty="0"/>
              <a:t> od 100 </a:t>
            </a:r>
            <a:r>
              <a:rPr lang="en-US" dirty="0" err="1"/>
              <a:t>godina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dalje</a:t>
            </a:r>
            <a:r>
              <a:rPr lang="en-US" dirty="0"/>
              <a:t> se </a:t>
            </a:r>
            <a:r>
              <a:rPr lang="en-US" dirty="0" err="1"/>
              <a:t>mešaju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zvukom</a:t>
            </a:r>
            <a:r>
              <a:rPr lang="en-US" dirty="0"/>
              <a:t> </a:t>
            </a:r>
            <a:r>
              <a:rPr lang="en-US" dirty="0" err="1"/>
              <a:t>cvrčaka</a:t>
            </a:r>
            <a:r>
              <a:rPr lang="en-US" dirty="0"/>
              <a:t> u </a:t>
            </a:r>
            <a:r>
              <a:rPr lang="en-US" dirty="0" err="1"/>
              <a:t>noći</a:t>
            </a:r>
            <a:r>
              <a:rPr lang="en-US" dirty="0"/>
              <a:t> </a:t>
            </a:r>
            <a:r>
              <a:rPr lang="en-US" dirty="0" err="1"/>
              <a:t>obasjane</a:t>
            </a:r>
            <a:r>
              <a:rPr lang="en-US" dirty="0"/>
              <a:t> </a:t>
            </a:r>
            <a:r>
              <a:rPr lang="en-US" dirty="0" err="1"/>
              <a:t>zvezdama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argentinskim</a:t>
            </a:r>
            <a:r>
              <a:rPr lang="en-US" dirty="0"/>
              <a:t> </a:t>
            </a:r>
            <a:r>
              <a:rPr lang="en-US" dirty="0" err="1"/>
              <a:t>pampasima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44202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 descr="A person standing next to a sign&#10;&#10;Description automatically generated">
            <a:extLst>
              <a:ext uri="{FF2B5EF4-FFF2-40B4-BE49-F238E27FC236}">
                <a16:creationId xmlns:a16="http://schemas.microsoft.com/office/drawing/2014/main" id="{40E02381-85B4-70D0-F7BC-DA830FA2D0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8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292696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E31C167E-2F3B-85E9-1365-711B2AF1DF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43" b="1217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492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4FD17-736E-51E5-38C0-058235DBA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B1295-416C-2699-CE20-3DB9FA7213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Kada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su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Jevreji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koji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su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bežali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od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pogroma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sr-Latn-RS" dirty="0">
                <a:solidFill>
                  <a:srgbClr val="000000"/>
                </a:solidFill>
                <a:latin typeface="Times New Roman" panose="02020603050405020304" pitchFamily="18" charset="0"/>
              </a:rPr>
              <a:t>u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19. </a:t>
            </a:r>
            <a:r>
              <a:rPr lang="sr-Latn-R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veku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u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istočnoj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Evropi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došli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u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Argentinu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većina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ih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je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otišla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u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gradove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endParaRPr lang="sr-Latn-RS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Ali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nekolicina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je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osnovala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zajednice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u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udaljenom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selu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Ovi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farmeri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su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postali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poznati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kao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jevrejski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gaučosi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ili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kauboji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sr-Latn-RS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Arminio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Seiferheld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je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jedan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od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posljednjih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preostalih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jevrejskih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gaučoa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čuva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stoku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danju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služi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u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sinagogi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noću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8230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 descr="A person standing next to a horse&#10;&#10;Description automatically generated with medium confidence">
            <a:extLst>
              <a:ext uri="{FF2B5EF4-FFF2-40B4-BE49-F238E27FC236}">
                <a16:creationId xmlns:a16="http://schemas.microsoft.com/office/drawing/2014/main" id="{D01EEECA-49F3-7978-8BD6-CAA98D3BEC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74" r="1" b="29046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287567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5" name="Content Placeholder 4" descr="A person and person posing for a picture with a body of water in the background&#10;&#10;Description automatically generated with medium confidence">
            <a:extLst>
              <a:ext uri="{FF2B5EF4-FFF2-40B4-BE49-F238E27FC236}">
                <a16:creationId xmlns:a16="http://schemas.microsoft.com/office/drawing/2014/main" id="{294F5242-29B5-D96C-0BD4-201ED539D3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4" r="1" b="33175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876E57-1AC9-1F1E-3EF2-69F7CB2D8CFB}"/>
              </a:ext>
            </a:extLst>
          </p:cNvPr>
          <p:cNvSpPr txBox="1"/>
          <p:nvPr/>
        </p:nvSpPr>
        <p:spPr>
          <a:xfrm>
            <a:off x="7067794" y="6085489"/>
            <a:ext cx="2469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Idući Šabat  -  Patagonia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719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6E4DB-45EE-E923-D890-7C3EAFCEF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D8B76B7-6A83-BE9A-56DB-5BD43C001A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26250" y="193097"/>
            <a:ext cx="4745990" cy="64718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460714-4E6A-3A42-0E0D-68EFEA122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159" y="365124"/>
            <a:ext cx="6044861" cy="574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478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6F42D-C061-E9EE-549C-00736F9CB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Moises Ville</a:t>
            </a:r>
            <a:b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FA689-4DA5-02D8-0597-6E3326831B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Moises Ville, u </a:t>
            </a:r>
            <a:r>
              <a:rPr lang="en-US" dirty="0" err="1"/>
              <a:t>sjevernoj</a:t>
            </a:r>
            <a:r>
              <a:rPr lang="en-US" dirty="0"/>
              <a:t> </a:t>
            </a:r>
            <a:r>
              <a:rPr lang="en-US" dirty="0" err="1"/>
              <a:t>provinciji</a:t>
            </a:r>
            <a:r>
              <a:rPr lang="en-US" dirty="0"/>
              <a:t> Santa Fe, </a:t>
            </a:r>
            <a:r>
              <a:rPr lang="en-US" dirty="0" err="1"/>
              <a:t>jedno</a:t>
            </a:r>
            <a:r>
              <a:rPr lang="en-US" dirty="0"/>
              <a:t> </a:t>
            </a:r>
            <a:r>
              <a:rPr lang="en-US" dirty="0" err="1"/>
              <a:t>vreme</a:t>
            </a:r>
            <a:r>
              <a:rPr lang="en-US" dirty="0"/>
              <a:t> se </a:t>
            </a:r>
            <a:r>
              <a:rPr lang="en-US" dirty="0" err="1"/>
              <a:t>zvao</a:t>
            </a:r>
            <a:r>
              <a:rPr lang="en-US" dirty="0"/>
              <a:t> </a:t>
            </a:r>
            <a:r>
              <a:rPr lang="en-US" dirty="0" err="1"/>
              <a:t>argentinski</a:t>
            </a:r>
            <a:r>
              <a:rPr lang="en-US" dirty="0"/>
              <a:t> </a:t>
            </a:r>
            <a:r>
              <a:rPr lang="en-US" dirty="0" err="1"/>
              <a:t>Jerusalim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 err="1"/>
              <a:t>Osnovan</a:t>
            </a:r>
            <a:r>
              <a:rPr lang="en-US" dirty="0"/>
              <a:t> je 1890. </a:t>
            </a:r>
            <a:r>
              <a:rPr lang="en-US" dirty="0" err="1"/>
              <a:t>godine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bio je </a:t>
            </a:r>
            <a:r>
              <a:rPr lang="en-US" dirty="0" err="1"/>
              <a:t>prvi</a:t>
            </a:r>
            <a:r>
              <a:rPr lang="en-US" dirty="0"/>
              <a:t> od </a:t>
            </a:r>
            <a:r>
              <a:rPr lang="en-US" dirty="0" err="1"/>
              <a:t>nekoliko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je </a:t>
            </a:r>
            <a:r>
              <a:rPr lang="en-US" dirty="0" err="1"/>
              <a:t>finansirao</a:t>
            </a:r>
            <a:r>
              <a:rPr lang="en-US" dirty="0"/>
              <a:t> </a:t>
            </a:r>
            <a:r>
              <a:rPr lang="en-US" dirty="0" err="1"/>
              <a:t>jevrejski</a:t>
            </a:r>
            <a:r>
              <a:rPr lang="en-US" dirty="0"/>
              <a:t> </a:t>
            </a:r>
            <a:r>
              <a:rPr lang="en-US" dirty="0" err="1"/>
              <a:t>filantrop</a:t>
            </a:r>
            <a:r>
              <a:rPr lang="en-US" dirty="0"/>
              <a:t> baron Maurice Hirsh. </a:t>
            </a:r>
            <a:endParaRPr lang="sr-Latn-RS" dirty="0"/>
          </a:p>
          <a:p>
            <a:r>
              <a:rPr lang="en-US" dirty="0"/>
              <a:t>Na </a:t>
            </a:r>
            <a:r>
              <a:rPr lang="en-US" dirty="0" err="1"/>
              <a:t>svom</a:t>
            </a:r>
            <a:r>
              <a:rPr lang="en-US" dirty="0"/>
              <a:t> </a:t>
            </a:r>
            <a:r>
              <a:rPr lang="en-US" dirty="0" err="1"/>
              <a:t>vrhuncu</a:t>
            </a:r>
            <a:r>
              <a:rPr lang="en-US" dirty="0"/>
              <a:t>, </a:t>
            </a:r>
            <a:r>
              <a:rPr lang="en-US" dirty="0" err="1"/>
              <a:t>imao</a:t>
            </a:r>
            <a:r>
              <a:rPr lang="en-US" dirty="0"/>
              <a:t> je </a:t>
            </a:r>
            <a:r>
              <a:rPr lang="en-US" dirty="0" err="1"/>
              <a:t>četiri</a:t>
            </a:r>
            <a:r>
              <a:rPr lang="en-US" dirty="0"/>
              <a:t> </a:t>
            </a:r>
            <a:r>
              <a:rPr lang="en-US" dirty="0" err="1"/>
              <a:t>sinagoge</a:t>
            </a:r>
            <a:r>
              <a:rPr lang="en-US" dirty="0"/>
              <a:t>, </a:t>
            </a:r>
            <a:r>
              <a:rPr lang="en-US" dirty="0" err="1"/>
              <a:t>prvo</a:t>
            </a:r>
            <a:r>
              <a:rPr lang="en-US" dirty="0"/>
              <a:t> </a:t>
            </a:r>
            <a:r>
              <a:rPr lang="en-US" dirty="0" err="1"/>
              <a:t>jevrejsko</a:t>
            </a:r>
            <a:r>
              <a:rPr lang="en-US" dirty="0"/>
              <a:t> </a:t>
            </a:r>
            <a:r>
              <a:rPr lang="en-US" dirty="0" err="1"/>
              <a:t>groblje</a:t>
            </a:r>
            <a:r>
              <a:rPr lang="en-US" dirty="0"/>
              <a:t> u </a:t>
            </a:r>
            <a:r>
              <a:rPr lang="en-US" dirty="0" err="1"/>
              <a:t>Argentini</a:t>
            </a:r>
            <a:r>
              <a:rPr lang="en-US" dirty="0"/>
              <a:t>, </a:t>
            </a:r>
            <a:r>
              <a:rPr lang="en-US" dirty="0" err="1"/>
              <a:t>pozorište</a:t>
            </a:r>
            <a:r>
              <a:rPr lang="en-US" dirty="0"/>
              <a:t>, </a:t>
            </a:r>
            <a:r>
              <a:rPr lang="en-US" dirty="0" err="1"/>
              <a:t>hebrejsku</a:t>
            </a:r>
            <a:r>
              <a:rPr lang="en-US" dirty="0"/>
              <a:t> </a:t>
            </a:r>
            <a:r>
              <a:rPr lang="en-US" dirty="0" err="1"/>
              <a:t>školu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javnu</a:t>
            </a:r>
            <a:r>
              <a:rPr lang="en-US" dirty="0"/>
              <a:t> </a:t>
            </a:r>
            <a:r>
              <a:rPr lang="en-US" dirty="0" err="1"/>
              <a:t>biblioteku</a:t>
            </a:r>
            <a:r>
              <a:rPr lang="en-US" dirty="0"/>
              <a:t>.</a:t>
            </a:r>
            <a:endParaRPr lang="sr-Latn-RS" dirty="0"/>
          </a:p>
          <a:p>
            <a:r>
              <a:rPr lang="en-US" dirty="0"/>
              <a:t>Bio je to grad </a:t>
            </a:r>
            <a:r>
              <a:rPr lang="en-US" dirty="0" err="1"/>
              <a:t>bogat</a:t>
            </a:r>
            <a:r>
              <a:rPr lang="en-US" dirty="0"/>
              <a:t> </a:t>
            </a:r>
            <a:r>
              <a:rPr lang="en-US" dirty="0" err="1"/>
              <a:t>kulturnim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verskim</a:t>
            </a:r>
            <a:r>
              <a:rPr lang="en-US" dirty="0"/>
              <a:t> </a:t>
            </a:r>
            <a:r>
              <a:rPr lang="en-US" dirty="0" err="1"/>
              <a:t>životom</a:t>
            </a:r>
            <a:r>
              <a:rPr lang="en-US" dirty="0"/>
              <a:t>, u </a:t>
            </a:r>
            <a:r>
              <a:rPr lang="en-US" dirty="0" err="1"/>
              <a:t>skladu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ostatkom</a:t>
            </a:r>
            <a:r>
              <a:rPr lang="en-US" dirty="0"/>
              <a:t> </a:t>
            </a:r>
            <a:r>
              <a:rPr lang="en-US" dirty="0" err="1"/>
              <a:t>ruralnog</a:t>
            </a:r>
            <a:r>
              <a:rPr lang="en-US" dirty="0"/>
              <a:t> </a:t>
            </a:r>
            <a:r>
              <a:rPr lang="en-US" dirty="0" err="1"/>
              <a:t>društva</a:t>
            </a:r>
            <a:r>
              <a:rPr lang="en-US" dirty="0"/>
              <a:t> u </a:t>
            </a:r>
            <a:r>
              <a:rPr lang="en-US" dirty="0" err="1"/>
              <a:t>zemlji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9326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C067C-1313-8849-8485-AF38FD09C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2488A-77A6-0003-B284-340BA54D78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80A385-AAC7-B6CD-EABD-34FCD1458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360" y="0"/>
            <a:ext cx="92456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244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94B50-74D7-D616-EDAA-A036AE973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Tradicionalan ples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A13EA-A191-AAA1-663B-3A4315747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Sada </a:t>
            </a:r>
            <a:r>
              <a:rPr lang="en-US" dirty="0"/>
              <a:t>je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oko</a:t>
            </a:r>
            <a:r>
              <a:rPr lang="en-US" dirty="0"/>
              <a:t> 10% </a:t>
            </a:r>
            <a:r>
              <a:rPr lang="en-US" dirty="0" err="1"/>
              <a:t>stanovništva</a:t>
            </a:r>
            <a:r>
              <a:rPr lang="en-US" dirty="0"/>
              <a:t> Moises </a:t>
            </a:r>
            <a:r>
              <a:rPr lang="en-US" dirty="0" err="1"/>
              <a:t>Villea</a:t>
            </a:r>
            <a:r>
              <a:rPr lang="en-US" dirty="0"/>
              <a:t> </a:t>
            </a:r>
            <a:r>
              <a:rPr lang="en-US" dirty="0" err="1"/>
              <a:t>Jevreji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/>
              <a:t>Ali </a:t>
            </a:r>
            <a:r>
              <a:rPr lang="en-US" dirty="0" err="1"/>
              <a:t>pozorište</a:t>
            </a:r>
            <a:r>
              <a:rPr lang="en-US" dirty="0"/>
              <a:t> K</a:t>
            </a:r>
            <a:r>
              <a:rPr lang="sr-Latn-RS" dirty="0"/>
              <a:t>ADIMA</a:t>
            </a:r>
            <a:r>
              <a:rPr lang="en-US" dirty="0"/>
              <a:t> </a:t>
            </a:r>
            <a:r>
              <a:rPr lang="en-US" dirty="0" err="1"/>
              <a:t>još</a:t>
            </a:r>
            <a:r>
              <a:rPr lang="en-US" dirty="0"/>
              <a:t> </a:t>
            </a:r>
            <a:r>
              <a:rPr lang="en-US" dirty="0" err="1"/>
              <a:t>uvijek</a:t>
            </a:r>
            <a:r>
              <a:rPr lang="en-US" dirty="0"/>
              <a:t> </a:t>
            </a:r>
            <a:r>
              <a:rPr lang="en-US" dirty="0" err="1"/>
              <a:t>radi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znaci</a:t>
            </a:r>
            <a:r>
              <a:rPr lang="en-US" dirty="0"/>
              <a:t> </a:t>
            </a:r>
            <a:r>
              <a:rPr lang="en-US" dirty="0" err="1"/>
              <a:t>integracije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očigledni</a:t>
            </a:r>
            <a:r>
              <a:rPr lang="en-US" dirty="0"/>
              <a:t>, </a:t>
            </a:r>
            <a:r>
              <a:rPr lang="en-US" dirty="0" err="1"/>
              <a:t>jer</a:t>
            </a:r>
            <a:r>
              <a:rPr lang="en-US" dirty="0"/>
              <a:t> </a:t>
            </a:r>
            <a:r>
              <a:rPr lang="en-US" dirty="0" err="1"/>
              <a:t>devojke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nisu</a:t>
            </a:r>
            <a:r>
              <a:rPr lang="en-US" dirty="0"/>
              <a:t> </a:t>
            </a:r>
            <a:r>
              <a:rPr lang="en-US" dirty="0" err="1"/>
              <a:t>Jevrejke</a:t>
            </a:r>
            <a:r>
              <a:rPr lang="en-US" dirty="0"/>
              <a:t> </a:t>
            </a:r>
            <a:r>
              <a:rPr lang="en-US" dirty="0" err="1"/>
              <a:t>pohađaju</a:t>
            </a:r>
            <a:r>
              <a:rPr lang="en-US" dirty="0"/>
              <a:t> </a:t>
            </a:r>
            <a:r>
              <a:rPr lang="en-US" dirty="0" err="1"/>
              <a:t>časove</a:t>
            </a:r>
            <a:r>
              <a:rPr lang="en-US" dirty="0"/>
              <a:t> </a:t>
            </a:r>
            <a:r>
              <a:rPr lang="en-US" dirty="0" err="1"/>
              <a:t>izraelskog</a:t>
            </a:r>
            <a:r>
              <a:rPr lang="en-US" dirty="0"/>
              <a:t> </a:t>
            </a:r>
            <a:r>
              <a:rPr lang="sr-Latn-RS" dirty="0"/>
              <a:t>tradicionalnog </a:t>
            </a:r>
            <a:r>
              <a:rPr lang="en-US" dirty="0"/>
              <a:t> </a:t>
            </a:r>
            <a:r>
              <a:rPr lang="en-US" dirty="0" err="1"/>
              <a:t>plesa</a:t>
            </a:r>
            <a:r>
              <a:rPr lang="sr-Latn-RS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938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A390D3C-32F4-4279-445D-09641B36C2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189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651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B1F2B-630E-965D-0095-8734BFA8E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Kamiš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AA949-E721-D26B-76BC-888B8B698D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sr-Latn-RS" dirty="0"/>
              <a:t>J</a:t>
            </a:r>
            <a:r>
              <a:rPr lang="en-US" dirty="0" err="1"/>
              <a:t>edina</a:t>
            </a:r>
            <a:r>
              <a:rPr lang="en-US" dirty="0"/>
              <a:t> </a:t>
            </a:r>
            <a:r>
              <a:rPr lang="en-US" dirty="0" err="1"/>
              <a:t>pekara</a:t>
            </a:r>
            <a:r>
              <a:rPr lang="en-US" dirty="0"/>
              <a:t> u </a:t>
            </a:r>
            <a:r>
              <a:rPr lang="en-US" dirty="0" err="1"/>
              <a:t>gradu</a:t>
            </a:r>
            <a:r>
              <a:rPr lang="en-US" dirty="0"/>
              <a:t> </a:t>
            </a:r>
            <a:r>
              <a:rPr lang="en-US" dirty="0" err="1"/>
              <a:t>pravi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prodaje</a:t>
            </a:r>
            <a:r>
              <a:rPr lang="en-US" dirty="0"/>
              <a:t> </a:t>
            </a:r>
            <a:r>
              <a:rPr lang="en-US" dirty="0" err="1"/>
              <a:t>štrudle</a:t>
            </a:r>
            <a:r>
              <a:rPr lang="en-US" dirty="0"/>
              <a:t> od </a:t>
            </a:r>
            <a:r>
              <a:rPr lang="en-US" dirty="0" err="1"/>
              <a:t>jabuka</a:t>
            </a:r>
            <a:r>
              <a:rPr lang="en-US" dirty="0"/>
              <a:t>, </a:t>
            </a:r>
            <a:r>
              <a:rPr lang="sr-Latn-RS" dirty="0"/>
              <a:t>K</a:t>
            </a:r>
            <a:r>
              <a:rPr lang="en-US" dirty="0" err="1"/>
              <a:t>amiš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sr-Latn-RS" dirty="0"/>
              <a:t>H</a:t>
            </a:r>
            <a:r>
              <a:rPr lang="en-US" dirty="0"/>
              <a:t>al</a:t>
            </a:r>
            <a:r>
              <a:rPr lang="sr-Latn-RS" dirty="0"/>
              <a:t>u </a:t>
            </a:r>
            <a:r>
              <a:rPr lang="en-US" dirty="0"/>
              <a:t> </a:t>
            </a:r>
            <a:r>
              <a:rPr lang="sr-Latn-RS" dirty="0"/>
              <a:t>(</a:t>
            </a:r>
            <a:r>
              <a:rPr lang="en-US" dirty="0"/>
              <a:t>pored </a:t>
            </a:r>
            <a:r>
              <a:rPr lang="en-US" dirty="0" err="1"/>
              <a:t>tradicionalnijih</a:t>
            </a:r>
            <a:r>
              <a:rPr lang="en-US" dirty="0"/>
              <a:t> </a:t>
            </a:r>
            <a:r>
              <a:rPr lang="en-US" dirty="0" err="1"/>
              <a:t>argentinskih</a:t>
            </a:r>
            <a:r>
              <a:rPr lang="en-US" dirty="0"/>
              <a:t> </a:t>
            </a:r>
            <a:r>
              <a:rPr lang="sr-Latn-RS" dirty="0"/>
              <a:t>hlebova i</a:t>
            </a:r>
            <a:r>
              <a:rPr lang="en-US" dirty="0"/>
              <a:t> </a:t>
            </a:r>
            <a:r>
              <a:rPr lang="en-US" dirty="0" err="1"/>
              <a:t>peciva</a:t>
            </a:r>
            <a:r>
              <a:rPr lang="sr-Latn-RS" dirty="0"/>
              <a:t>)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36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C6E9F-4568-8710-091F-B57788E3A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CB292-4225-764E-539C-625E539EC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B18776-7A16-AF8B-F04B-46924F905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204" y="0"/>
            <a:ext cx="91335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258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468</Words>
  <Application>Microsoft Office PowerPoint</Application>
  <PresentationFormat>Widescreen</PresentationFormat>
  <Paragraphs>32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Impact</vt:lpstr>
      <vt:lpstr>Times New Roman</vt:lpstr>
      <vt:lpstr>Office Theme</vt:lpstr>
      <vt:lpstr>Jevreji gaučosi</vt:lpstr>
      <vt:lpstr>PowerPoint Presentation</vt:lpstr>
      <vt:lpstr>PowerPoint Presentation</vt:lpstr>
      <vt:lpstr>Moises Ville </vt:lpstr>
      <vt:lpstr>PowerPoint Presentation</vt:lpstr>
      <vt:lpstr>Tradicionalan ples</vt:lpstr>
      <vt:lpstr>PowerPoint Presentation</vt:lpstr>
      <vt:lpstr>Kamiš</vt:lpstr>
      <vt:lpstr>PowerPoint Presentation</vt:lpstr>
      <vt:lpstr>Svi se sele...</vt:lpstr>
      <vt:lpstr>PowerPoint Presentation</vt:lpstr>
      <vt:lpstr>PowerPoint Presentation</vt:lpstr>
      <vt:lpstr>Tradicionalno</vt:lpstr>
      <vt:lpstr>PowerPoint Presentation</vt:lpstr>
      <vt:lpstr>Večernji posao </vt:lpstr>
      <vt:lpstr>PowerPoint Presentation</vt:lpstr>
      <vt:lpstr>Neizvesna budućnost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Jevreji gaučosi</dc:title>
  <dc:creator>Barbi Barbi</dc:creator>
  <cp:lastModifiedBy>Barbi Barbi</cp:lastModifiedBy>
  <cp:revision>3</cp:revision>
  <dcterms:created xsi:type="dcterms:W3CDTF">2023-01-29T12:58:00Z</dcterms:created>
  <dcterms:modified xsi:type="dcterms:W3CDTF">2023-01-29T13:34:42Z</dcterms:modified>
</cp:coreProperties>
</file>