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81" r:id="rId17"/>
    <p:sldId id="282" r:id="rId18"/>
    <p:sldId id="270" r:id="rId19"/>
    <p:sldId id="271" r:id="rId20"/>
    <p:sldId id="272" r:id="rId21"/>
    <p:sldId id="273" r:id="rId22"/>
    <p:sldId id="274" r:id="rId23"/>
    <p:sldId id="275" r:id="rId24"/>
    <p:sldId id="279" r:id="rId25"/>
    <p:sldId id="283" r:id="rId26"/>
    <p:sldId id="284" r:id="rId27"/>
    <p:sldId id="285" r:id="rId28"/>
    <p:sldId id="276" r:id="rId29"/>
    <p:sldId id="277" r:id="rId30"/>
    <p:sldId id="278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C79D7-0D75-DBAB-3923-30BE53D67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94834E-24CE-5B4B-E5AE-4A226EAED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ECBF5-066D-2516-4509-4D4DAB203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7A99-2241-4153-B2CD-FA6A393E95B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B82ED-E392-A4B4-5638-8AB73BD7D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E35BF-E03D-9D3C-C8DF-338CC64EB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37DD-B390-4B1D-A5EE-32F1B8048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84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A220D-69A5-5896-140B-A3509E551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0F3093-387A-7389-A220-13B102404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69D4D-3298-5503-16A9-74DDA1250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7A99-2241-4153-B2CD-FA6A393E95B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AF3E3-155D-8E73-4CBC-0A50807C7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C6AB7-CC01-9348-F098-0279B577E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37DD-B390-4B1D-A5EE-32F1B8048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4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5C49A7-7C7F-5D2F-1E07-235225C568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A0451-AD0E-8B6A-C778-03BE68FF6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06277-483C-6314-5A6E-7CF178117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7A99-2241-4153-B2CD-FA6A393E95B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897F9-1410-0C4C-2238-48853822E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FC3AB-55DD-3B9C-D8E8-742962708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37DD-B390-4B1D-A5EE-32F1B8048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9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E393E-6FA4-BF25-2D80-2EEF75D30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5945F-22B8-99B2-C1DF-DC6E24008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50E99-3F3B-99B5-E285-A64420B4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7A99-2241-4153-B2CD-FA6A393E95B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959F-E539-C785-B81C-CF802C783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10F16-440A-3189-6C84-007AB7F8E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37DD-B390-4B1D-A5EE-32F1B8048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96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03EDC-B070-330F-B548-1F01671C7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EBEDB-41BF-F9D5-7105-43D8AC004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3374F-ADF6-98B7-338E-899AF884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7A99-2241-4153-B2CD-FA6A393E95B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751EC-FDD6-D0C5-13E6-28380FA6C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7B2B9-488C-CBD2-391B-E2568791A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37DD-B390-4B1D-A5EE-32F1B8048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823D3-3003-626B-D8F7-11B9FA8E3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27B68-286C-C09A-71D4-178C90993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6ACEC6-45CB-4498-235B-E69EFA00A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CA0A6B-5CBC-B34C-F6E9-6AE4F294A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7A99-2241-4153-B2CD-FA6A393E95B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E64FF9-8380-383C-1035-ADFB6036B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069AC-2BA4-413D-F762-0C66328A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37DD-B390-4B1D-A5EE-32F1B8048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24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739B-FA55-1005-8AC2-331C27800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B6FF5-79CC-22C4-2B7D-72B6AFBD1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E491F3-6FE0-E58C-2264-8AAC553BC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305489-6DE1-A12C-9B93-2A67DB82C2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99B96-43F8-DDD3-B18C-08712F8CB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137504-E9AC-218A-E4E2-8637F6AE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7A99-2241-4153-B2CD-FA6A393E95B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C77AAB-5CA7-FABA-3C68-4637AEDB0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95A2D9-4090-1B9F-F702-814FFAEA4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37DD-B390-4B1D-A5EE-32F1B8048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70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DF537-F983-4AD3-04E6-798C61C50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3ADFBB-D3EB-461A-7979-A155911F5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7A99-2241-4153-B2CD-FA6A393E95B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5F3F97-FDBF-6D07-FE82-63B56E79D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52758-8A0A-7789-0AE2-10023A51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37DD-B390-4B1D-A5EE-32F1B8048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70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362CF0-31F3-B720-B396-F0F135CCA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7A99-2241-4153-B2CD-FA6A393E95B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4089D-EC0C-A9BC-7F48-4FABF9F99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54AC6-22EA-D33E-C56F-C70CF69A9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37DD-B390-4B1D-A5EE-32F1B8048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26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707DF-EEEB-37BD-5E11-999133796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0B66-C211-90C1-37AC-596707E39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60AD7-3650-D4A7-199D-1F951D26B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95C66D-432E-5926-0995-9675FE12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7A99-2241-4153-B2CD-FA6A393E95B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0DEAE-4E12-5D29-02C6-4B50CDCB9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CB0A2-32D0-BD8C-0C1A-D8CFD987D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37DD-B390-4B1D-A5EE-32F1B8048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24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48B3-2B34-58D0-D542-85B8FC7D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67357E-14EC-41FF-64B5-C902A6F50F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CEF9D-0B44-9F9E-6FEF-2B4CFE146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225D6-08DA-732B-2A28-95D621E2F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97A99-2241-4153-B2CD-FA6A393E95B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ECECD-6485-FC03-0B97-61C417743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8927C0-AF00-E8CD-C147-74550210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37DD-B390-4B1D-A5EE-32F1B8048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6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E6149B-9ED3-FBDD-F7B5-519B0825C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9F298-36E4-FAFF-9F20-F5414276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A39CA-6C0F-89F1-E80E-4BE477009C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97A99-2241-4153-B2CD-FA6A393E95B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5A5E8-4853-F03F-3E70-47F8EA472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DEACD-8ADB-5B87-D3A5-102D0C91D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937DD-B390-4B1D-A5EE-32F1B8048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lorful smoke in a white background&#10;&#10;Description automatically generated">
            <a:extLst>
              <a:ext uri="{FF2B5EF4-FFF2-40B4-BE49-F238E27FC236}">
                <a16:creationId xmlns:a16="http://schemas.microsoft.com/office/drawing/2014/main" id="{98A63654-32B1-BF27-A28B-A988CFB55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D27BEA-F48C-DCA5-02B9-14FDD080F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6600">
                <a:solidFill>
                  <a:schemeClr val="bg1"/>
                </a:solidFill>
              </a:rPr>
              <a:t>Sassoons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789206-84C7-CE48-2D94-A5390353B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</a:rPr>
              <a:t>Buca</a:t>
            </a:r>
            <a:r>
              <a:rPr lang="en-US" dirty="0">
                <a:solidFill>
                  <a:schemeClr val="bg1"/>
                </a:solidFill>
              </a:rPr>
              <a:t> Verber</a:t>
            </a:r>
          </a:p>
        </p:txBody>
      </p:sp>
    </p:spTree>
    <p:extLst>
      <p:ext uri="{BB962C8B-B14F-4D97-AF65-F5344CB8AC3E}">
        <p14:creationId xmlns:p14="http://schemas.microsoft.com/office/powerpoint/2010/main" val="83396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EEB538-CEE1-E92C-4387-6D6C03678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19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7EC6F8-ACAF-CE8F-32D1-170010502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58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AB83F-E34A-0F1A-C314-1B4ABA76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64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DF50B3-AD4F-7A4C-03A2-580CF722E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851" y="0"/>
            <a:ext cx="4564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34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876EC4-812E-46C2-A917-E1E864CAD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53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CC0E74-B794-3EDC-9A97-9E28FDBB6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19" y="181610"/>
            <a:ext cx="8603827" cy="645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42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A969FE-4E73-408A-E406-F83BFF0FD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698" y="0"/>
            <a:ext cx="10318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20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8DD437-9DA2-ED11-E97C-74528CD8D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262" y="421640"/>
            <a:ext cx="7978458" cy="663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32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383046-E176-325E-7A28-8EC1D4A7F5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118745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37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6D1A12-45D8-BE1A-581E-1526BF617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52" b="10075"/>
          <a:stretch/>
        </p:blipFill>
        <p:spPr>
          <a:xfrm>
            <a:off x="1024889" y="0"/>
            <a:ext cx="10028303" cy="669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53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10C86B-3C96-4C21-5AE9-D6D9504B5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143" y="0"/>
            <a:ext cx="555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35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17A6D2-4886-1607-6818-DA4FFB5DB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15" b="15556"/>
          <a:stretch/>
        </p:blipFill>
        <p:spPr>
          <a:xfrm>
            <a:off x="1167129" y="142240"/>
            <a:ext cx="10153403" cy="617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30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E97B4-2979-0317-8618-56D6679A43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81" b="24296"/>
          <a:stretch/>
        </p:blipFill>
        <p:spPr>
          <a:xfrm>
            <a:off x="1421129" y="101600"/>
            <a:ext cx="9134631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25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D4882E-4182-6372-8007-0A2FB43D4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29" b="18519"/>
          <a:stretch/>
        </p:blipFill>
        <p:spPr>
          <a:xfrm>
            <a:off x="1431290" y="152400"/>
            <a:ext cx="8921750" cy="664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87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CA427B-E5A1-EA7F-9465-F0326BD45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65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374184-2AF9-9615-A3CC-9A35B1705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62" y="0"/>
            <a:ext cx="10960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43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DF2D9D-7157-39CB-03CA-104606CA1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486" y="0"/>
            <a:ext cx="6069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51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732896-376B-0AFB-658B-B50D040CB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312" y="333375"/>
            <a:ext cx="8715375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46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713B53-CF4A-4F2F-18CC-77155F989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128" y="0"/>
            <a:ext cx="6291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89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CFDD0E-AECD-B788-C951-DE19F8836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61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E687E6-0CFC-C310-33E9-12BCDE019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96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F76B10-2B70-3230-6DE0-6DB662D32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427" y="0"/>
            <a:ext cx="5591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73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9ACA49-B122-1BE0-FCC2-5522E33EB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57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E5D8D9-A540-6D75-808C-751A94332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641" y="0"/>
            <a:ext cx="5146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79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3E050C-2C58-2D72-7408-761C5257B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52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65C5AA-17F4-3EA6-D236-11957C28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892" y="0"/>
            <a:ext cx="5050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87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D834F0-BBF6-DDC5-074B-C2C838D44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28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C810DE-8C91-4D96-77E2-3DCC34FC9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37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647EEE-D7F7-9BF6-8ED8-0C016D170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02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B0160C-B90D-CF16-12D4-9473E6568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20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3</Words>
  <Application>Microsoft Office PowerPoint</Application>
  <PresentationFormat>Widescreen</PresentationFormat>
  <Paragraphs>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Sassoons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Sassons</dc:title>
  <dc:creator>Barbi Barbi</dc:creator>
  <cp:lastModifiedBy>Barbi Barbi</cp:lastModifiedBy>
  <cp:revision>4</cp:revision>
  <dcterms:created xsi:type="dcterms:W3CDTF">2023-08-11T07:18:19Z</dcterms:created>
  <dcterms:modified xsi:type="dcterms:W3CDTF">2023-08-11T20:22:25Z</dcterms:modified>
</cp:coreProperties>
</file>