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2" r:id="rId4"/>
    <p:sldId id="261" r:id="rId5"/>
    <p:sldId id="269" r:id="rId6"/>
    <p:sldId id="267" r:id="rId7"/>
    <p:sldId id="268" r:id="rId8"/>
    <p:sldId id="277" r:id="rId9"/>
    <p:sldId id="266" r:id="rId10"/>
    <p:sldId id="271" r:id="rId11"/>
    <p:sldId id="276" r:id="rId12"/>
    <p:sldId id="259" r:id="rId13"/>
    <p:sldId id="264" r:id="rId14"/>
    <p:sldId id="262" r:id="rId15"/>
    <p:sldId id="274" r:id="rId16"/>
    <p:sldId id="263" r:id="rId17"/>
    <p:sldId id="275" r:id="rId18"/>
    <p:sldId id="273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21F47E-AEF0-4607-8FD0-68148FC8A89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806714-EDFE-44BA-A1DE-3DF81BD1E5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7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F47E-AEF0-4607-8FD0-68148FC8A89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14-EDFE-44BA-A1DE-3DF81BD1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0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F47E-AEF0-4607-8FD0-68148FC8A89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14-EDFE-44BA-A1DE-3DF81BD1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F47E-AEF0-4607-8FD0-68148FC8A89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14-EDFE-44BA-A1DE-3DF81BD1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7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F47E-AEF0-4607-8FD0-68148FC8A89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14-EDFE-44BA-A1DE-3DF81BD1E59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8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F47E-AEF0-4607-8FD0-68148FC8A89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14-EDFE-44BA-A1DE-3DF81BD1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0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F47E-AEF0-4607-8FD0-68148FC8A89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14-EDFE-44BA-A1DE-3DF81BD1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7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F47E-AEF0-4607-8FD0-68148FC8A89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14-EDFE-44BA-A1DE-3DF81BD1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F47E-AEF0-4607-8FD0-68148FC8A89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14-EDFE-44BA-A1DE-3DF81BD1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0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F47E-AEF0-4607-8FD0-68148FC8A89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14-EDFE-44BA-A1DE-3DF81BD1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6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F47E-AEF0-4607-8FD0-68148FC8A89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6714-EDFE-44BA-A1DE-3DF81BD1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921F47E-AEF0-4607-8FD0-68148FC8A89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9806714-EDFE-44BA-A1DE-3DF81BD1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Cyrl-RS" sz="4000" dirty="0" smtClean="0">
                <a:solidFill>
                  <a:schemeClr val="accent1">
                    <a:lumMod val="50000"/>
                  </a:schemeClr>
                </a:solidFill>
              </a:rPr>
              <a:t>Т И С К И   Ц В Е Т   -   В О Д Е Н И   Ц В Е Т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5" descr="Eintagsfliege fg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570" y="2057400"/>
            <a:ext cx="6107523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78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SA POČELA DA CVETA: Poslednja igra leptira, do nedelje prizor koji oduzima dah (FOTO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08" y="1134208"/>
            <a:ext cx="7904284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2138" y="360458"/>
            <a:ext cx="549519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</a:rPr>
              <a:t>Т И С А  П О Ч И Њ Е   ДА  Ц В Е Т А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2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кренута љубавна чаролија тиског цвета | Dnevni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9671"/>
            <a:ext cx="5560060" cy="31857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62000" y="3931651"/>
            <a:ext cx="6096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Чека се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тренутак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када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ће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појавити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тиски цвет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јер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је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то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врло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неизвесно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 </a:t>
            </a:r>
          </a:p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Рибари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то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препознају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 основу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нивоа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реке, температуре воде 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ваздуха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2545" y="828627"/>
            <a:ext cx="48969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Тиски цвет је најлепше посматрати у Новом Бечеју, Кањижи и Сенти.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1360" y="901061"/>
            <a:ext cx="991186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Ларва овог инсекта живи на дну река, а период ројења почиње средином јуна, када се на површини Тисе појављују ројеви са милионима јединки, па се каже да Тиса „цвета“.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r-Cyrl-R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Након три године живота у глиненом тлу ови инсекти излећу изнад површине воде и роје се.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„Љубавна игра“ се завршава до заласка сунца, када инсекти угину.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Iščekuje se cvetanje Tise: Fenomen prisutan samo u Srbiji i Kini nosi  legendu da ispunjava ljubavne želje - Telegraf.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7" y="2483095"/>
            <a:ext cx="4613031" cy="3161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31360" y="5644663"/>
            <a:ext cx="3749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200" dirty="0" smtClean="0"/>
              <a:t>У ишчекивању јединственог феномена цветања Тисе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5657364" y="2668535"/>
            <a:ext cx="60960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На површини воде и обали мужјаци се митаре, тј. одбацују своју кошуљицу и настаје диван инсект жуто-браон боје док су женке мало манје и оне су жуто-сиве боје.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Лет им је несигуран, а пошто се за пар сати живота не хране црева надувају ваздухом да би лакше летели.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Мужјаци имају српасте канџе са којима се каче на леђа женке док се паре.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1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9191" y="1753034"/>
            <a:ext cx="6096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Одједном се појави много мужјака, па рибе и жабе не могу све да их поједу. То значи да половина полно зрелих мужјака бива „жртвована“.Када се рибе и жабе гастрономски задовоље и оду од хране, на површину се појављује друга половина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активних мужјака која ће оплодити женке.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8897" y="3887504"/>
            <a:ext cx="606629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Рибе радо једу тиски цвет, а нарочито воле ларве. Зато их пецароши ваде специјалним лименим „пикслама“ које су причвршћене на дугачку мотку, те их касније користе као мамац на удици.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https://mediasfera.rs/wp-content/uploads/2021/06/cvetanje-678x382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2" y="1753034"/>
            <a:ext cx="4894384" cy="333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0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zložba fotografija “Sačuvajmo čudesna stvorenja” : Društvo : Južne vest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9" y="479572"/>
            <a:ext cx="4396154" cy="303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vetanje Tise - Fenomen koji oduzima dah | Kaleidosko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8" y="3657600"/>
            <a:ext cx="4572000" cy="26924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325207" y="479572"/>
            <a:ext cx="60960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sr-Cyrl-RS" sz="1400" dirty="0" smtClean="0">
                <a:solidFill>
                  <a:schemeClr val="accent1">
                    <a:lumMod val="75000"/>
                  </a:schemeClr>
                </a:solidFill>
              </a:rPr>
              <a:t>У почетку ројеве формирају мужјаци, који се при том хаотично крећу у ваздуху.</a:t>
            </a:r>
            <a:endParaRPr lang="sr-Latn-R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1400" dirty="0" smtClean="0">
                <a:solidFill>
                  <a:schemeClr val="accent1">
                    <a:lumMod val="75000"/>
                  </a:schemeClr>
                </a:solidFill>
              </a:rPr>
              <a:t>Нешто касније у рој улећу женке, те мужјаци усмеравају свој лет ка њима.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r-Latn-R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1400" dirty="0" smtClean="0">
                <a:solidFill>
                  <a:schemeClr val="accent1">
                    <a:lumMod val="75000"/>
                  </a:schemeClr>
                </a:solidFill>
              </a:rPr>
              <a:t>Борба за женку је жустра, па једна женка може бити мета и за 20 мужјака.</a:t>
            </a:r>
            <a:endParaRPr lang="sr-Latn-R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1400" dirty="0" smtClean="0">
                <a:solidFill>
                  <a:schemeClr val="accent1">
                    <a:lumMod val="75000"/>
                  </a:schemeClr>
                </a:solidFill>
              </a:rPr>
              <a:t>Приликом спаривања, мужјак обгрли женку одозго и придржаја је српастим наставцима трбуха и тако извесно време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1400" dirty="0" smtClean="0">
                <a:solidFill>
                  <a:schemeClr val="accent1">
                    <a:lumMod val="75000"/>
                  </a:schemeClr>
                </a:solidFill>
              </a:rPr>
              <a:t>лете спојени у љубавном загрљају.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5207" y="2810668"/>
            <a:ext cx="609600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sr-Cyrl-RS" sz="1400" dirty="0" smtClean="0">
                <a:solidFill>
                  <a:schemeClr val="accent1">
                    <a:lumMod val="75000"/>
                  </a:schemeClr>
                </a:solidFill>
              </a:rPr>
              <a:t>После парења, женке се дижу и вис и изнад средине реке обликујући велику цевасту формацију. Тако лете узводно два-три километра да би тамо положиле јаја, која ће се ношена током реке  и својим слободним падом поново вратити на место парења, да би се за три године  поново појавили на истом где су били и родитељи.</a:t>
            </a:r>
            <a:endParaRPr lang="sr-Latn-R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1400" dirty="0" smtClean="0">
                <a:solidFill>
                  <a:schemeClr val="accent1">
                    <a:lumMod val="75000"/>
                  </a:schemeClr>
                </a:solidFill>
              </a:rPr>
              <a:t>Како припадници рода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Pal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ngenia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longicauda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1400" dirty="0" smtClean="0">
                <a:solidFill>
                  <a:schemeClr val="accent1">
                    <a:lumMod val="75000"/>
                  </a:schemeClr>
                </a:solidFill>
              </a:rPr>
              <a:t>немају уста или органе за варење, живе само док траје енергија коју су акумулирали док су били ларве. </a:t>
            </a:r>
            <a:endParaRPr lang="sr-Latn-R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1400" dirty="0" smtClean="0">
                <a:solidFill>
                  <a:schemeClr val="accent1">
                    <a:lumMod val="75000"/>
                  </a:schemeClr>
                </a:solidFill>
              </a:rPr>
              <a:t>Свака женка тиског цвета положи између 7.000 и 8.000 јајашаца. Из оплођених јајашаца се за две-три недеље излегу ларве које се укопавају у глиновити део корита реке и расту три године.</a:t>
            </a:r>
            <a:endParaRPr lang="sr-Latn-R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1400" dirty="0" smtClean="0">
                <a:solidFill>
                  <a:schemeClr val="accent1">
                    <a:lumMod val="75000"/>
                  </a:schemeClr>
                </a:solidFill>
              </a:rPr>
              <a:t>За то време морају да се „пресвуку“ око 20 пута, а храну и кисеоник им доноси вода.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5207" y="2289277"/>
            <a:ext cx="6096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1400" dirty="0" smtClean="0">
                <a:solidFill>
                  <a:schemeClr val="accent1">
                    <a:lumMod val="75000"/>
                  </a:schemeClr>
                </a:solidFill>
              </a:rPr>
              <a:t>Након парења мужјаци убрзо умиру.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6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mozaweb.com/sr/mozaik3D/BIO/allat/keresz/9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3" y="675761"/>
            <a:ext cx="4683370" cy="2770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745904" y="3604823"/>
            <a:ext cx="190520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r-Cyrl-RS" sz="1400" dirty="0" smtClean="0">
                <a:solidFill>
                  <a:schemeClr val="accent1">
                    <a:lumMod val="50000"/>
                  </a:schemeClr>
                </a:solidFill>
              </a:rPr>
              <a:t>Увек лебди над водом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5884" y="1676908"/>
            <a:ext cx="564759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За разлику већине водених инсеката ројеви одраслих јединки воденог цвета – тиског цвета никад не напуштају воду, већ константно додирују  или бришу површину воде.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4.bp.blogspot.com/-yTnrBdFEbhs/WUES5yuzhJI/AAAAAAAAkBQ/s4i-reuofvkL7ruECWP1VD7nvFJw3FCagCLcBGAs/s1600/Tisa%2Bje%2Bprocvetala%2Binsektima%2Bljubavi.%2BRa%25C4%2591aju%2Bse%2Bi%2B%25C5%25BEive%2Bsamo%2Bjedan%2Bdan.%2BPare%2Bse%2Bi%2Bu%2Btom%2Bljubavnom%2Bgr%25C4%258Du%2Bumiru.%2B%2528Vojislav%2BAnani%25C4%2587%2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83" y="3446561"/>
            <a:ext cx="5004504" cy="281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1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SKI CVET | List MUŠIČ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" y="716134"/>
            <a:ext cx="6004560" cy="3509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30579" y="4256357"/>
            <a:ext cx="1027410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sr-Latn-RS" dirty="0" smtClean="0"/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Након парења мужјаци убрзо умиру, а женке лете изнад површине реке још неко време и спуштајући се на воду одлажу до 7.000 ситних јајашаца која тону на дно реке.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Из оплођених јајашаца се за 2-3 недеље излегу ларве, које се укопавају у глиновито корито реке и ту буду три године, а за то време пресвлаче се око 20 пута, док не дође време да изроне на површину реке.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65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3546" y="1951747"/>
            <a:ext cx="1021959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  <a:latin typeface="gilroy"/>
              </a:rPr>
              <a:t>У част ове јединствене природне појаве на обали Тисе окупља се на хиљаде романтика који у вечерњим сатима уживају у манифестацији која се сваке године организује како би се овај феномен прославио.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gilroy"/>
              </a:rPr>
              <a:t>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3545" y="474419"/>
            <a:ext cx="1021959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Сваке године ако временски услови дозвољавају да се појави тиски цвет, у свим градовима поред Тисе, туристичке организације обележавају тај феномен.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Тада дођу многи посматрачи из других крајева , а и из иностранства. Неки су од тога направили читаву туристичку атракцију када увече пале и пуштају свеће у Тису.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5" y="2719019"/>
            <a:ext cx="4618893" cy="310148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28630" y="5959007"/>
            <a:ext cx="32104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r-Cyrl-RS" sz="1400" dirty="0" smtClean="0">
                <a:solidFill>
                  <a:schemeClr val="accent1">
                    <a:lumMod val="50000"/>
                  </a:schemeClr>
                </a:solidFill>
              </a:rPr>
              <a:t>Пуштање плутајућих свњжећа низ Тису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Manifestacija &quot;Kad Tisa cveta&quot; od 18. do 20. juna u Novom Bečeju | Ami Naxi  Radio 89.7Mh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31" y="2676545"/>
            <a:ext cx="4621823" cy="3143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175130" y="5959007"/>
            <a:ext cx="441960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1400" dirty="0" smtClean="0">
                <a:solidFill>
                  <a:schemeClr val="accent1">
                    <a:lumMod val="50000"/>
                  </a:schemeClr>
                </a:solidFill>
              </a:rPr>
              <a:t>Манифестација „Кад Тиса цвета“ јуна у Новом Бечеју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60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hivska fotografij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3" y="2000641"/>
            <a:ext cx="4806462" cy="43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isa cveta - večeras će vam reka ostvariti ljubavne želj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54" y="514741"/>
            <a:ext cx="5820506" cy="385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882054" y="4691087"/>
            <a:ext cx="582050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Хиљаде свећица утиснутих у лицидерско срце запловиће тада Тисом носећи са собом поруке жеља које се по легенди тада испуњавају. Долазе људи и из Европе. Сваке године број посетилаца је све већи.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113" y="277349"/>
            <a:ext cx="497938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Неки су од тога направили читаву туристичку атракцију. Увече пале и пуштају свеће у Тису, заклињући се у своју љубав према супружнику или свом будућем. Тако раде напр. у Новом Бечеју.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8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7831" y="2136530"/>
            <a:ext cx="989289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chemeClr val="accent1">
                    <a:lumMod val="75000"/>
                  </a:schemeClr>
                </a:solidFill>
              </a:rPr>
              <a:t>Ово је била прича  </a:t>
            </a:r>
          </a:p>
          <a:p>
            <a:r>
              <a:rPr lang="sr-Cyrl-RS" sz="4000" dirty="0" smtClean="0">
                <a:solidFill>
                  <a:schemeClr val="accent1">
                    <a:lumMod val="75000"/>
                  </a:schemeClr>
                </a:solidFill>
              </a:rPr>
              <a:t>        о једном животу </a:t>
            </a:r>
          </a:p>
          <a:p>
            <a:r>
              <a:rPr lang="sr-Cyrl-RS" sz="4000" dirty="0" smtClean="0">
                <a:solidFill>
                  <a:schemeClr val="accent1">
                    <a:lumMod val="75000"/>
                  </a:schemeClr>
                </a:solidFill>
              </a:rPr>
              <a:t>                 који траје само 2-3 сата </a:t>
            </a:r>
          </a:p>
          <a:p>
            <a:r>
              <a:rPr lang="sr-Cyrl-RS" sz="40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да би оставио своје потомство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6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6521" y="602900"/>
            <a:ext cx="16866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Класа: инсекти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521" y="926065"/>
            <a:ext cx="39693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Биномно име   -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Palingenia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longicauda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521" y="1412299"/>
            <a:ext cx="929274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Тиски цвет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(lat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Palingenia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longicauda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је инсект који спада у водене цветове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Ephemeroptera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). </a:t>
            </a:r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Дугачак је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8-12 </a:t>
            </a:r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цм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а размак крила достиже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6-7 </a:t>
            </a:r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цм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Ова врста је позната као највећа врста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водених цветова у Европи.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Строго је заштићена у Србији, као и на међународном нивоу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на основу Бернске конвенције.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21" y="2612628"/>
            <a:ext cx="896743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Тиски цвет је добио име по реци Тиси коју настањује. Ареал ове врсте је био много већи у прошлости, досезао је до Холандије, док је сада смањен на неколико речних сливова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1600" dirty="0" smtClean="0">
                <a:solidFill>
                  <a:schemeClr val="accent1">
                    <a:lumMod val="75000"/>
                  </a:schemeClr>
                </a:solidFill>
              </a:rPr>
              <a:t>у централној Европи. Од 2800 познатих врста, више од 100 живи у централној Европи.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Cvetanje Tise - Ribolo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1" y="3620794"/>
            <a:ext cx="4481146" cy="257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ri godine u blatu za sat &quot;ljubavi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55" y="3620794"/>
            <a:ext cx="3841091" cy="2601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70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49" y="2312377"/>
            <a:ext cx="5591590" cy="358726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26829" y="742771"/>
            <a:ext cx="1035147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Конвенцијом, донесеном у Берну 19.септембра 1979., жели се остварити сарадња међу земљама потписницама ради очувања дивље флоре и фауне и њихових природних станишта као и заштите угрожених миграторнух врста.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8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460130"/>
            <a:ext cx="10506808" cy="2063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1800" dirty="0" smtClean="0">
                <a:solidFill>
                  <a:schemeClr val="accent1">
                    <a:lumMod val="75000"/>
                  </a:schemeClr>
                </a:solidFill>
              </a:rPr>
              <a:t>Овај водени инсект некада јеивео у многим другим рекама, а данас се од европских река њиме може похвалити само Тиса.                                                                       </a:t>
            </a:r>
          </a:p>
          <a:p>
            <a:endParaRPr lang="sr-Cyrl-R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1800" dirty="0" smtClean="0">
                <a:solidFill>
                  <a:schemeClr val="accent1">
                    <a:lumMod val="75000"/>
                  </a:schemeClr>
                </a:solidFill>
              </a:rPr>
              <a:t>Цветање реке је феномен стар 200.ооо година (по неким научницима ова прастара група инсеката је живела на Земљи још у доба карбона, пре 290 -350 милиона година). Дешава се само на Тиси и на реци Јангцекјанг у Кини.                                                                                                                                                                 </a:t>
            </a:r>
          </a:p>
          <a:p>
            <a:endParaRPr lang="sr-Cyrl-R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1800" dirty="0" smtClean="0">
                <a:solidFill>
                  <a:schemeClr val="accent1">
                    <a:lumMod val="75000"/>
                  </a:schemeClr>
                </a:solidFill>
              </a:rPr>
              <a:t>Према речима биолога, тиски цвет је старији од диносауруса.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https://www.euronews.rs/data/images/2021-06-26/13351_tan2021-6-26-211355645-3_iff.jpg?t=165540827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4651"/>
            <a:ext cx="4167554" cy="323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mediasfera.rs/wp-content/uploads/2021/06/Kad-Tisa-cveta.2-990x55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85" y="2672862"/>
            <a:ext cx="5117122" cy="3226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85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9392" y="953896"/>
            <a:ext cx="973601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У нашим водама живи више врста инсеката из породице водених цветова,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али обриси и свадбени лет ниједног од њих није тако атрактиван и драматичан као код инсеката тиског цвета.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9392" y="2160537"/>
            <a:ext cx="967447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Услови за почетак цветања су: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да је вода чиста, водостај реке летњи а температура воде за цветање треба да је 22-24 степена Целзијуса.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До ројења неће доћи уколико је време облачно, кишовито и ветровито.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Када ће цветање почети, зависи да ли ће бити топло време, или ће се у случају кише и захлађења вода у реци мало расхладити и померити почетак цветања. То се никада не зна, треба бити стрпљив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и дочекати тиски цвет.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9392" y="5046784"/>
            <a:ext cx="95484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Цветање Тисе се дешава у предвечерје око 18 сати и траје око 2-3 сата. Тада се на деоницама реке са глиновитим коритом на површини најпре појављују ларве.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8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lt;p&gt;Uglavnom ih je moguće videti u proleće i početkom leta kada se roje i to u večernjim satima. Na početku rojenja larve ostavljaju glinu na dnu reke gde su živele 3 godine i dužu se na površinu vode&lt;/p&gt;&#10;&#10;&lt;p&gt; &lt;/p&g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8" y="473539"/>
            <a:ext cx="2711841" cy="350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&lt;p&gt;Uglavnom ih je moguće videti u proleće i početkom leta kada se roje i to u večernjim satima. Na početku rojenja larve ostavljaju glinu na dnu reke gde su živele 3 godine i dužu se na površinu vode&lt;/p&gt;&#10;&#10;&lt;p&gt; &lt;/p&g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94" y="696130"/>
            <a:ext cx="3130575" cy="31461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142394" y="4475174"/>
            <a:ext cx="878644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Ларве остављају глину на дну реке где су живели 3 године и дижу се на површину воде.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Када стигну до површине воде онда се митаре тј. ларве одбацују своју кошуљицу и излази инсект.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Погледајте како се из ларве ствара предиван инсект.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394" y="4167388"/>
            <a:ext cx="639493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Ројење почиње у вечерњим сатима и траје отприлике три сата.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1722" y="978137"/>
            <a:ext cx="42584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Тело ларви је претежно жуте боје.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1722" y="1347469"/>
            <a:ext cx="42584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Ноге ларви су развијене за копање јер се оне „укопавају“ у глинену подлогу.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6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p&gt;Uglavnom ih je moguće videti u proleće i početkom leta kada se roje i to u večernjim satima. Na početku rojenja larve ostavljaju glinu na dnu reke gde su živele 3 godine i dužu se na površinu vode&lt;/p&gt;&#10;&#10;&lt;p&gt; &lt;/p&g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87" y="724560"/>
            <a:ext cx="3299020" cy="368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&lt;p&gt;Uglavnom ih je moguće videti u proleće i početkom leta kada se roje i to u večernjim satima. Na početku rojenja larve ostavljaju glinu na dnu reke gde su živele 3 godine i dužu se na površinu vode&lt;/p&gt;&#10;&#10;&lt;p&gt; &lt;/p&g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86" y="546270"/>
            <a:ext cx="2940368" cy="37267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06987" y="5665399"/>
            <a:ext cx="1042079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Мужјаци тиског цвета су једини међу крилатим инсектима који се митаре после добијања својих функционалних крила.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9646" y="724560"/>
            <a:ext cx="388620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Из ларви се за кратко време излуче нежни инсекти лепршавих свиленкастих крила. Безопасно излећу на биљке, дрвеће па и људе и отпочињу пресвлачење у зреле јединке.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987" y="4507565"/>
            <a:ext cx="1033286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То су недозрели мужјаци који тек после пресвлачења постају  способни за парење и оплодњу женки, које се појављују нешто касније на површини воденог огледала реке. Након тога почиње парење, а ковитлац мноштва јединки шуштањем лепршавих крила у љубавном заносу  дочарава цветање.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5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4.bp.blogspot.com/_MM0LhfH4XhE/TGcS4wKH3vI/AAAAAAAAESQ/IzWtN_JLXyQ/s1600/kosuljic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31" y="1947410"/>
            <a:ext cx="4595446" cy="32445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86502" y="896788"/>
            <a:ext cx="729731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</a:rPr>
              <a:t>Ларва тиског </a:t>
            </a:r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</a:rPr>
              <a:t>цвета  -</a:t>
            </a:r>
            <a:r>
              <a:rPr lang="sr-Cyrl-R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</a:rPr>
              <a:t> одбацивање кошуљице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16062" y="3569677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81854" y="248822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22684" y="5319325"/>
            <a:ext cx="62249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Ларве имају уста, зубе, шкрге, јаке и кратке предње ножице.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4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STANAK ZAŠTIĆENIH VRSTA | Tiski cvet (strogo zaštićena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0" y="465138"/>
            <a:ext cx="3360420" cy="295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ornje Podunavlje - tiski cv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347" y="3079994"/>
            <a:ext cx="3027045" cy="32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Gornje Podunavlje - vodeni cvetov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69" y="465138"/>
            <a:ext cx="3622431" cy="28143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088423" y="529688"/>
            <a:ext cx="382741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Из ларви се за кратко време излуче нежни инсекти лепршавих свиленкастих крила.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973" y="3872642"/>
            <a:ext cx="353049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Женке су ситније. Глава им је ситна и троугласта, тело нежно и мекано, браонжуте боје.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8875" y="3521140"/>
            <a:ext cx="375882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Одрасле јединке немају уста, немају развијен дигестивни тракт</a:t>
            </a:r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, немају анални отвор, </a:t>
            </a:r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али им  се за веома кратко време развијају репродуктивни органи.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0340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466</TotalTime>
  <Words>1435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Corbel</vt:lpstr>
      <vt:lpstr>gilroy</vt:lpstr>
      <vt:lpstr>Wingdings</vt:lpstr>
      <vt:lpstr>Basis</vt:lpstr>
      <vt:lpstr>Т И С К И   Ц В Е Т   -   В О Д Е Н И   Ц В Е 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TISKI CVET</dc:title>
  <dc:creator>Erne i Jasmina</dc:creator>
  <cp:lastModifiedBy>Erne i Jasmina</cp:lastModifiedBy>
  <cp:revision>66</cp:revision>
  <dcterms:created xsi:type="dcterms:W3CDTF">2022-08-29T16:52:47Z</dcterms:created>
  <dcterms:modified xsi:type="dcterms:W3CDTF">2022-10-14T16:19:20Z</dcterms:modified>
</cp:coreProperties>
</file>