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C7534-3CA6-04AB-6B4E-72637B541F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C6BA14-BEC6-E27F-6685-C62FD6073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838BD-CE54-67F7-2A97-F2F27F0FD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31A4-ED5D-4053-A52C-A7BF5521220B}" type="datetimeFigureOut">
              <a:rPr lang="en-US" smtClean="0"/>
              <a:t>23-Nov-22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AD57A-8BE3-54AF-69D9-157C59C9D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12734-380F-F085-C6B0-79759B19E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0F21-0AC9-4D1C-9A86-BD14CAF4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01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37429-FEDD-0806-22F9-CB20D4C44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6A53F-E94E-9819-E961-A7201224A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A90B4-DF9F-9065-1F11-597AFCB10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31A4-ED5D-4053-A52C-A7BF5521220B}" type="datetimeFigureOut">
              <a:rPr lang="en-US" smtClean="0"/>
              <a:t>23-Nov-22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CA523-6ECC-6D71-79C1-60F4F07BD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CC24F-459A-EA49-B047-17F2C6FA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0F21-0AC9-4D1C-9A86-BD14CAF4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4DEDD-08F4-8067-A734-E55A08368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71B7B-238E-2FCA-DD6B-6F00050097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376B2-0FF4-5A3F-8A1F-71CFBDFAB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31A4-ED5D-4053-A52C-A7BF5521220B}" type="datetimeFigureOut">
              <a:rPr lang="en-US" smtClean="0"/>
              <a:t>23-Nov-22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1FDA4-0ED0-0FC5-A7A3-312319B84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A6C24-BEDF-3FDB-A236-B811A02C7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0F21-0AC9-4D1C-9A86-BD14CAF4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70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F7D7B-5494-72AC-B3CC-802D5DF35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4ADF1-F080-B330-CF26-DB6BAA8C6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75D61-9B39-6B37-EE88-6C056ADB7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31A4-ED5D-4053-A52C-A7BF5521220B}" type="datetimeFigureOut">
              <a:rPr lang="en-US" smtClean="0"/>
              <a:t>23-Nov-22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9C183-58A8-27DE-967D-38C72253F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FE179-F3EE-FFD5-01D5-B1066B46B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0F21-0AC9-4D1C-9A86-BD14CAF4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A0891-1E49-2475-2D4D-C4A7F1A69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977A3-D443-0CE6-DC18-63EE8C0D3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F9C46-8593-40C1-E046-05474A4B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31A4-ED5D-4053-A52C-A7BF5521220B}" type="datetimeFigureOut">
              <a:rPr lang="en-US" smtClean="0"/>
              <a:t>23-Nov-22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BF13B-A563-2790-619B-EC641594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4B783-D89A-01EB-BC0F-0D8F07B76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0F21-0AC9-4D1C-9A86-BD14CAF4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4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279D8-88C3-B6E2-3FC4-D6A7AF58D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5A297-86FF-23B9-4A03-AA66CAA57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3A8CA5-B15F-B643-7556-31031634B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9DD99-D37A-0C01-8CB7-3F070B59D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31A4-ED5D-4053-A52C-A7BF5521220B}" type="datetimeFigureOut">
              <a:rPr lang="en-US" smtClean="0"/>
              <a:t>23-Nov-22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01C99F-B30F-258A-8D47-84209BE8E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4E7CC-7645-EE12-0E22-FFC030D7F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0F21-0AC9-4D1C-9A86-BD14CAF4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4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1E70-DA83-F9CE-1508-2F3A7305D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FB9C7-9FDA-2B3C-EFD1-3D36B2689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AA340-F122-1FE0-34BA-BEF53A806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99D78A-AE5D-301F-DDA5-85A824035E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80FE41-6FDC-38D9-4DC3-B2DDC1768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792B16-70FC-3F6E-5783-B4A0B1323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31A4-ED5D-4053-A52C-A7BF5521220B}" type="datetimeFigureOut">
              <a:rPr lang="en-US" smtClean="0"/>
              <a:t>23-Nov-22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33D95C-CB0D-2996-6F3F-49C72E93F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F1776D-AB9A-AC7D-00B1-A62E5D303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0F21-0AC9-4D1C-9A86-BD14CAF4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0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2BD22-DEE2-D9A8-5B14-0D943C5B1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CB2425-16CD-30D4-3658-402CE4E85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31A4-ED5D-4053-A52C-A7BF5521220B}" type="datetimeFigureOut">
              <a:rPr lang="en-US" smtClean="0"/>
              <a:t>23-Nov-22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FC58C9-4184-7F46-EE20-00F00E137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F3CFF5-DD56-8860-6D34-1B6D8025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0F21-0AC9-4D1C-9A86-BD14CAF4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5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D773F1-FFE3-DC96-546F-CC8A2A4B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31A4-ED5D-4053-A52C-A7BF5521220B}" type="datetimeFigureOut">
              <a:rPr lang="en-US" smtClean="0"/>
              <a:t>23-Nov-22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C82682-2F31-1FD6-7227-7F81C1C44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E56BC-CC44-112C-7D14-EFE57DED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0F21-0AC9-4D1C-9A86-BD14CAF4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77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88F75-1AFD-1431-29BA-75E1606DA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24A52-DBBA-9A42-20B1-A4CC8CBA4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463AC-0437-1D28-11E5-3AE54EEFB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6EAAA-5FFB-91A9-6C68-A81E07175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31A4-ED5D-4053-A52C-A7BF5521220B}" type="datetimeFigureOut">
              <a:rPr lang="en-US" smtClean="0"/>
              <a:t>23-Nov-22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AB943-B55E-0CA6-AF96-590B5DA5D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B23EC6-BAA6-D349-9530-7B42AA3BA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0F21-0AC9-4D1C-9A86-BD14CAF4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0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E7A8-E1B9-C6BE-6DF9-3E9E1BCDA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1128A3-57A3-FEA1-2B67-7F2E6908F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7BB971-416F-A4DA-D962-BB116361A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FC4F4-E743-30DB-1330-A1CE99CF2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31A4-ED5D-4053-A52C-A7BF5521220B}" type="datetimeFigureOut">
              <a:rPr lang="en-US" smtClean="0"/>
              <a:t>23-Nov-22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A62EA-B1C1-AEA4-B721-C15B3056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BFE9B-191C-4F8D-1F85-A42904E2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0F21-0AC9-4D1C-9A86-BD14CAF4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2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6CA7DB-0436-1183-86A4-5DC84D118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FDBBC-247E-6216-18F9-B34854641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C5516-781F-8A1B-60BF-E962EF0D5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631A4-ED5D-4053-A52C-A7BF5521220B}" type="datetimeFigureOut">
              <a:rPr lang="en-US" smtClean="0"/>
              <a:t>23-Nov-22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EE637-2429-16C2-56C8-AB2CEFB52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58310-0932-7B1D-8CFF-B872259E3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D0F21-0AC9-4D1C-9A86-BD14CAF4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0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86B45-6D4D-187D-C9FF-0A6F93398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014330"/>
            <a:ext cx="4572000" cy="1789044"/>
          </a:xfrm>
        </p:spPr>
        <p:txBody>
          <a:bodyPr>
            <a:normAutofit/>
          </a:bodyPr>
          <a:lstStyle/>
          <a:p>
            <a:r>
              <a:rPr lang="sr-Latn-RS" sz="2800" dirty="0">
                <a:latin typeface="Forte" panose="03060902040502070203" pitchFamily="66" charset="0"/>
              </a:rPr>
              <a:t>JEVREJSKA KUHINJA</a:t>
            </a:r>
            <a:br>
              <a:rPr lang="sr-Latn-RS" sz="2800" dirty="0">
                <a:latin typeface="Forte" panose="03060902040502070203" pitchFamily="66" charset="0"/>
              </a:rPr>
            </a:br>
            <a:br>
              <a:rPr lang="sr-Latn-RS" sz="2800" dirty="0">
                <a:latin typeface="Forte" panose="03060902040502070203" pitchFamily="66" charset="0"/>
              </a:rPr>
            </a:br>
            <a:r>
              <a:rPr lang="en-US" sz="2800" dirty="0">
                <a:latin typeface="Forte" panose="03060902040502070203" pitchFamily="66" charset="0"/>
              </a:rPr>
              <a:t>“JIDDISCHE MAME”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E34E71-5772-B24F-5D45-91D46B25C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379178"/>
            <a:ext cx="4731026" cy="47047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4" name="Picture 2" descr="Jiddise máme receptje | Mazsihisz">
            <a:extLst>
              <a:ext uri="{FF2B5EF4-FFF2-40B4-BE49-F238E27FC236}">
                <a16:creationId xmlns:a16="http://schemas.microsoft.com/office/drawing/2014/main" id="{A48A575F-578D-E284-B5F4-68CFF65DE1BC}"/>
              </a:ext>
            </a:extLst>
          </p:cNvPr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4" r="21334"/>
          <a:stretch>
            <a:fillRect/>
          </a:stretch>
        </p:blipFill>
        <p:spPr bwMode="auto">
          <a:xfrm>
            <a:off x="0" y="600489"/>
            <a:ext cx="5607309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399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anygaluska">
            <a:extLst>
              <a:ext uri="{FF2B5EF4-FFF2-40B4-BE49-F238E27FC236}">
                <a16:creationId xmlns:a16="http://schemas.microsoft.com/office/drawing/2014/main" id="{6B821528-C6DF-31CD-5BE6-B8B5C21C46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66295"/>
            <a:ext cx="7911548" cy="5935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2932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anygaluska Ikó konyhájából">
            <a:extLst>
              <a:ext uri="{FF2B5EF4-FFF2-40B4-BE49-F238E27FC236}">
                <a16:creationId xmlns:a16="http://schemas.microsoft.com/office/drawing/2014/main" id="{A82E230C-67AE-F8D7-C31A-93B4AD0A9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852" y="709929"/>
            <a:ext cx="7911548" cy="5429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5460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0EF48-638C-0DB5-DCFC-89F5BAEA7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04" y="457199"/>
            <a:ext cx="3074505" cy="2971801"/>
          </a:xfrm>
        </p:spPr>
        <p:txBody>
          <a:bodyPr/>
          <a:lstStyle/>
          <a:p>
            <a:r>
              <a:rPr lang="en-US" dirty="0">
                <a:latin typeface="Forte" panose="03060902040502070203" pitchFamily="66" charset="0"/>
              </a:rPr>
              <a:t>PRIJATNO         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972B0-69F6-98B4-9CA3-5BDBC772C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91478"/>
            <a:ext cx="3932237" cy="447751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" name="Picture Placeholder 7" descr="Spices">
            <a:extLst>
              <a:ext uri="{FF2B5EF4-FFF2-40B4-BE49-F238E27FC236}">
                <a16:creationId xmlns:a16="http://schemas.microsoft.com/office/drawing/2014/main" id="{8AB858EE-F1FD-9917-65E7-1AAC616EA87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2" b="16712"/>
          <a:stretch>
            <a:fillRect/>
          </a:stretch>
        </p:blipFill>
        <p:spPr>
          <a:xfrm>
            <a:off x="5183188" y="987425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3627659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8432E9-9D8E-118C-C51D-B578F7817C1C}"/>
              </a:ext>
            </a:extLst>
          </p:cNvPr>
          <p:cNvSpPr txBox="1"/>
          <p:nvPr/>
        </p:nvSpPr>
        <p:spPr>
          <a:xfrm>
            <a:off x="3048000" y="161193"/>
            <a:ext cx="6096000" cy="6542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PUNJENI </a:t>
            </a:r>
            <a:r>
              <a:rPr lang="sr-Latn-R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GUŠČJI VRAT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POPTREBNO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koža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guščjeg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vrata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50-60 g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guščjeg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mesa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50-60 g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ćurećeg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mesa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velika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kuvana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krompira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velika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glavica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crvenog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luka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mleveni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biber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ukusu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kašike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guščje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masti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Kožu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košer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guščjeg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vrata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potrebno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vezati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jednom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kraju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Mleveno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guščje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ćureće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pomešati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seckanim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crvenim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lukom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izgnječenim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krompirom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posoliti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pobiberiti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nabiti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guščju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kožu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vezati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guščji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vrat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U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šerpu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staviti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vode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guščje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masti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masti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propržiti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punjeni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vrat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Kada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ko</a:t>
            </a:r>
            <a:r>
              <a:rPr lang="sr-Latn-R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ža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malo ispeče ova lažna kobasica se može dodati u </a:t>
            </a:r>
            <a:r>
              <a:rPr lang="sr-Latn-R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šolet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uz kuvano povrće iz supe, razna variva.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578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banyak toltve">
            <a:extLst>
              <a:ext uri="{FF2B5EF4-FFF2-40B4-BE49-F238E27FC236}">
                <a16:creationId xmlns:a16="http://schemas.microsoft.com/office/drawing/2014/main" id="{C2EBBDCA-30E6-985E-B33C-7FA0632F41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43" y="506480"/>
            <a:ext cx="8203095" cy="5987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968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D5E94-7F91-67EE-CBE7-879A71F64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</a:t>
            </a:r>
            <a:r>
              <a:rPr lang="en-US" b="1" dirty="0"/>
              <a:t>R I B A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48C9D-7B14-1E07-F1A5-B89CD744EB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POTREBNO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Oko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kg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štuke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koje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druge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košer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ribe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šaka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suvog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grožđa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2-3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kašičice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mlevenih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badema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kašičica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rendane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limunove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kore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2-3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karanfilića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nekoliko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kapi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sirćeta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so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kašičica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šećera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BE3D5-9CEA-2F5A-0644-C4AFBBE9E1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PRIPREMA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Stavite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očišćenu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ribu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posudu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kuvanje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Pripremite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prokuvajte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vode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nekoliko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kapi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sirćeta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šećera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soli, kore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limuna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karanfilića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badema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Ribu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prelijte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sokom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kuvajte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omekša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prilog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pripremite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kuvani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dinstani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krompir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pirinač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špinat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varivo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od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šargarepe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već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izboru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208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Рыба линь фото и описание, где водится, как ловить и как  приготовить-рецепты, как чистить линя, как найти место обитания">
            <a:extLst>
              <a:ext uri="{FF2B5EF4-FFF2-40B4-BE49-F238E27FC236}">
                <a16:creationId xmlns:a16="http://schemas.microsoft.com/office/drawing/2014/main" id="{355AD83E-9718-C49C-7E11-42ADF08B9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377" y="1179443"/>
            <a:ext cx="5897245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6278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6480B-9DA0-D797-61DF-7F1E6E274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</a:t>
            </a:r>
            <a:r>
              <a:rPr lang="en-US" sz="27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ARANY GALUSKA  -   ZLATNI UŠTIPAK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F6B7D-9C0B-AB6F-4535-9BE7B78296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Potrebno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500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testo: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cca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1/2 kg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mekog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brašna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celo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jaje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vrh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noža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soli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supene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kašike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ulja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1/2 - 3 dkg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svežeg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kvasca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1 - 1 1/2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suvog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kvasca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dcl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mleka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supene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kašike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šećera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A95DC-B2D5-A723-DDF6-415BCADA84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dodatak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cca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15 - 20 dkg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margarina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otopiti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cca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šake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mlevenih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oraha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cca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šake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kristal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šećera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Potrebna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posuda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visoka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okrugla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tepsija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tortu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neka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druga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okrugla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posuda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visokih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ivica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09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59B27D-365F-9BE1-94D5-FC3C121011D8}"/>
              </a:ext>
            </a:extLst>
          </p:cNvPr>
          <p:cNvSpPr txBox="1"/>
          <p:nvPr/>
        </p:nvSpPr>
        <p:spPr>
          <a:xfrm>
            <a:off x="1537252" y="1192695"/>
            <a:ext cx="8931966" cy="5115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Staviti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brašno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jednu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posudu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(ne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bude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hladno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dodati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jaja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so. U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drugoj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maloj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posudi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zagrejati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cca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dcl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mleka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bude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mlako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skinuti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vatre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dodati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supene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kašike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šećera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kvasac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jednu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supenu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kašiku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brašna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Promešati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sačekati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toplom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mestu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da se ova masa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digne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odnosno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poveća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duplu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količinu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čak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više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dodati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prvobitnu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posudu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dobro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izraditi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spiralnim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dodatkom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uz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el.mikser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 ne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onim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delom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kojim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muti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šlag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dotle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mešati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lupajući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varjačom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većom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kašikom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ne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dobije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glatka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masa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usput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moraju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 se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pojavljuju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mehurići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vazduha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lupa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dalje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Masa ne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bude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mekana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tvrda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potrebno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može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dodati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malo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mlake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vode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 masa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bude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redja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malo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brašna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postane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gušća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ponovo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mora dobro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izlupati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Kompaktna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masa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testa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posudi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svih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strana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pobrašnjavi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prekrije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kuhinjskom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krpom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stavi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toplo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Može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za to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upotrebiti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mikrotalasna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tako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da se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malo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prethodno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zagreje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casom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vode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njena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unutrašnjost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postane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mlaka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isključi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stavi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činija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prekrivenim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testom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nju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Sačeka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se, da testo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dostigne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poraste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dvostruko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(taj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proces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može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traje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oko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1/2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sata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duže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zavisi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od temperature,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kvasca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itd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.).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157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BEE47E-E724-5402-AA32-E06D6B577A46}"/>
              </a:ext>
            </a:extLst>
          </p:cNvPr>
          <p:cNvSpPr txBox="1"/>
          <p:nvPr/>
        </p:nvSpPr>
        <p:spPr>
          <a:xfrm>
            <a:off x="1683026" y="821635"/>
            <a:ext cx="897172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 </a:t>
            </a:r>
            <a:r>
              <a:rPr lang="en-US" dirty="0" err="1"/>
              <a:t>medjuvremenu</a:t>
            </a:r>
            <a:r>
              <a:rPr lang="en-US" dirty="0"/>
              <a:t> se </a:t>
            </a:r>
            <a:r>
              <a:rPr lang="en-US" dirty="0" err="1"/>
              <a:t>pripremi</a:t>
            </a:r>
            <a:r>
              <a:rPr lang="en-US" dirty="0"/>
              <a:t> </a:t>
            </a:r>
            <a:r>
              <a:rPr lang="en-US" dirty="0" err="1"/>
              <a:t>daska</a:t>
            </a:r>
            <a:r>
              <a:rPr lang="en-US" dirty="0"/>
              <a:t>, </a:t>
            </a:r>
            <a:r>
              <a:rPr lang="en-US" dirty="0" err="1"/>
              <a:t>plastika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sto</a:t>
            </a:r>
            <a:r>
              <a:rPr lang="en-US" dirty="0"/>
              <a:t>, </a:t>
            </a:r>
            <a:r>
              <a:rPr lang="en-US" dirty="0" err="1"/>
              <a:t>pobrašnjavi</a:t>
            </a:r>
            <a:r>
              <a:rPr lang="en-US" dirty="0"/>
              <a:t>, </a:t>
            </a:r>
            <a:r>
              <a:rPr lang="en-US" dirty="0" err="1"/>
              <a:t>izvadi</a:t>
            </a:r>
            <a:r>
              <a:rPr lang="en-US" dirty="0"/>
              <a:t> testo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činije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razvuče</a:t>
            </a:r>
            <a:r>
              <a:rPr lang="en-US" dirty="0"/>
              <a:t> </a:t>
            </a:r>
            <a:r>
              <a:rPr lang="en-US" dirty="0" err="1"/>
              <a:t>oklagijom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pesnicama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debljinu</a:t>
            </a:r>
            <a:r>
              <a:rPr lang="en-US" dirty="0"/>
              <a:t> od </a:t>
            </a:r>
            <a:r>
              <a:rPr lang="en-US" dirty="0" err="1"/>
              <a:t>oko</a:t>
            </a:r>
            <a:r>
              <a:rPr lang="en-US" dirty="0"/>
              <a:t> 1 </a:t>
            </a:r>
            <a:r>
              <a:rPr lang="en-US" dirty="0" err="1"/>
              <a:t>prsta</a:t>
            </a:r>
            <a:r>
              <a:rPr lang="en-US" dirty="0"/>
              <a:t>. </a:t>
            </a:r>
            <a:r>
              <a:rPr lang="en-US" dirty="0" err="1"/>
              <a:t>Zatim</a:t>
            </a:r>
            <a:r>
              <a:rPr lang="en-US" dirty="0"/>
              <a:t> se "</a:t>
            </a:r>
            <a:r>
              <a:rPr lang="en-US" dirty="0" err="1"/>
              <a:t>iskida</a:t>
            </a:r>
            <a:r>
              <a:rPr lang="en-US" dirty="0"/>
              <a:t>"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veličinu</a:t>
            </a:r>
            <a:r>
              <a:rPr lang="en-US" dirty="0"/>
              <a:t> od </a:t>
            </a:r>
            <a:r>
              <a:rPr lang="en-US" dirty="0" err="1"/>
              <a:t>oko</a:t>
            </a:r>
            <a:r>
              <a:rPr lang="en-US" dirty="0"/>
              <a:t> 5 - 6 cm </a:t>
            </a:r>
            <a:r>
              <a:rPr lang="en-US" dirty="0" err="1"/>
              <a:t>specijalnom</a:t>
            </a:r>
            <a:r>
              <a:rPr lang="en-US" dirty="0"/>
              <a:t> </a:t>
            </a:r>
            <a:r>
              <a:rPr lang="en-US" dirty="0" err="1"/>
              <a:t>formom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čašom</a:t>
            </a:r>
            <a:r>
              <a:rPr lang="en-US" dirty="0"/>
              <a:t> (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uvek</a:t>
            </a:r>
            <a:r>
              <a:rPr lang="en-US" dirty="0"/>
              <a:t> </a:t>
            </a:r>
            <a:r>
              <a:rPr lang="en-US" dirty="0" err="1"/>
              <a:t>prethodno</a:t>
            </a:r>
            <a:r>
              <a:rPr lang="en-US" dirty="0"/>
              <a:t> </a:t>
            </a:r>
            <a:r>
              <a:rPr lang="en-US" dirty="0" err="1"/>
              <a:t>umoči</a:t>
            </a:r>
            <a:r>
              <a:rPr lang="en-US" dirty="0"/>
              <a:t> u </a:t>
            </a:r>
            <a:r>
              <a:rPr lang="en-US" dirty="0" err="1"/>
              <a:t>brašno</a:t>
            </a:r>
            <a:r>
              <a:rPr lang="en-US" dirty="0"/>
              <a:t>). </a:t>
            </a:r>
            <a:r>
              <a:rPr lang="en-US" dirty="0" err="1"/>
              <a:t>Ovako</a:t>
            </a:r>
            <a:r>
              <a:rPr lang="en-US" dirty="0"/>
              <a:t> </a:t>
            </a:r>
            <a:r>
              <a:rPr lang="en-US" dirty="0" err="1"/>
              <a:t>iskidano</a:t>
            </a:r>
            <a:r>
              <a:rPr lang="en-US" dirty="0"/>
              <a:t> testo se </a:t>
            </a:r>
            <a:r>
              <a:rPr lang="en-US" dirty="0" err="1"/>
              <a:t>ponovo</a:t>
            </a:r>
            <a:r>
              <a:rPr lang="en-US" dirty="0"/>
              <a:t> </a:t>
            </a:r>
            <a:r>
              <a:rPr lang="en-US" dirty="0" err="1"/>
              <a:t>prekrije</a:t>
            </a:r>
            <a:r>
              <a:rPr lang="en-US" dirty="0"/>
              <a:t> </a:t>
            </a:r>
            <a:r>
              <a:rPr lang="en-US" dirty="0" err="1"/>
              <a:t>kuhinjskom</a:t>
            </a:r>
            <a:r>
              <a:rPr lang="en-US" dirty="0"/>
              <a:t> </a:t>
            </a:r>
            <a:r>
              <a:rPr lang="en-US" dirty="0" err="1"/>
              <a:t>krpom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sačeka</a:t>
            </a:r>
            <a:r>
              <a:rPr lang="en-US" dirty="0"/>
              <a:t> </a:t>
            </a:r>
            <a:r>
              <a:rPr lang="en-US" dirty="0" err="1"/>
              <a:t>dok</a:t>
            </a:r>
            <a:r>
              <a:rPr lang="en-US" dirty="0"/>
              <a:t> se </a:t>
            </a:r>
            <a:r>
              <a:rPr lang="en-US" dirty="0" err="1"/>
              <a:t>opet</a:t>
            </a:r>
            <a:r>
              <a:rPr lang="en-US" dirty="0"/>
              <a:t> ne </a:t>
            </a:r>
            <a:r>
              <a:rPr lang="en-US" dirty="0" err="1"/>
              <a:t>digne</a:t>
            </a:r>
            <a:r>
              <a:rPr lang="en-US" dirty="0"/>
              <a:t> (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toplom</a:t>
            </a:r>
            <a:r>
              <a:rPr lang="en-US" dirty="0"/>
              <a:t> </a:t>
            </a:r>
            <a:r>
              <a:rPr lang="en-US" dirty="0" err="1"/>
              <a:t>mestu</a:t>
            </a:r>
            <a:r>
              <a:rPr lang="en-US" dirty="0"/>
              <a:t> </a:t>
            </a:r>
            <a:r>
              <a:rPr lang="en-US" dirty="0" err="1"/>
              <a:t>dizanje</a:t>
            </a:r>
            <a:r>
              <a:rPr lang="en-US" dirty="0"/>
              <a:t> </a:t>
            </a:r>
            <a:r>
              <a:rPr lang="en-US" dirty="0" err="1"/>
              <a:t>traje</a:t>
            </a:r>
            <a:r>
              <a:rPr lang="en-US" dirty="0"/>
              <a:t> </a:t>
            </a:r>
            <a:r>
              <a:rPr lang="en-US" dirty="0" err="1"/>
              <a:t>cca</a:t>
            </a:r>
            <a:r>
              <a:rPr lang="en-US" dirty="0"/>
              <a:t> 15 - 20 min.).</a:t>
            </a:r>
          </a:p>
          <a:p>
            <a:r>
              <a:rPr lang="en-US" dirty="0"/>
              <a:t>U </a:t>
            </a:r>
            <a:r>
              <a:rPr lang="en-US" dirty="0" err="1"/>
              <a:t>medjuvremenu</a:t>
            </a:r>
            <a:r>
              <a:rPr lang="en-US" dirty="0"/>
              <a:t>, </a:t>
            </a:r>
            <a:r>
              <a:rPr lang="en-US" dirty="0" err="1"/>
              <a:t>posuda</a:t>
            </a:r>
            <a:r>
              <a:rPr lang="en-US" dirty="0"/>
              <a:t> u </a:t>
            </a:r>
            <a:r>
              <a:rPr lang="en-US" dirty="0" err="1"/>
              <a:t>kojoj</a:t>
            </a:r>
            <a:r>
              <a:rPr lang="en-US" dirty="0"/>
              <a:t> se </a:t>
            </a:r>
            <a:r>
              <a:rPr lang="en-US" dirty="0" err="1"/>
              <a:t>želi</a:t>
            </a:r>
            <a:r>
              <a:rPr lang="en-US" dirty="0"/>
              <a:t> </a:t>
            </a:r>
            <a:r>
              <a:rPr lang="en-US" dirty="0" err="1"/>
              <a:t>peći</a:t>
            </a:r>
            <a:r>
              <a:rPr lang="en-US" dirty="0"/>
              <a:t> (za </a:t>
            </a:r>
            <a:r>
              <a:rPr lang="en-US" dirty="0" err="1"/>
              <a:t>ovu</a:t>
            </a:r>
            <a:r>
              <a:rPr lang="en-US" dirty="0"/>
              <a:t> </a:t>
            </a:r>
            <a:r>
              <a:rPr lang="en-US" dirty="0" err="1"/>
              <a:t>količinu</a:t>
            </a:r>
            <a:r>
              <a:rPr lang="en-US" dirty="0"/>
              <a:t> </a:t>
            </a:r>
            <a:r>
              <a:rPr lang="en-US" dirty="0" err="1"/>
              <a:t>testa</a:t>
            </a:r>
            <a:r>
              <a:rPr lang="en-US" dirty="0"/>
              <a:t> </a:t>
            </a:r>
            <a:r>
              <a:rPr lang="en-US" dirty="0" err="1"/>
              <a:t>potrebna</a:t>
            </a:r>
            <a:r>
              <a:rPr lang="en-US" dirty="0"/>
              <a:t> je </a:t>
            </a:r>
            <a:r>
              <a:rPr lang="en-US" dirty="0" err="1"/>
              <a:t>posuda</a:t>
            </a:r>
            <a:r>
              <a:rPr lang="en-US" dirty="0"/>
              <a:t> </a:t>
            </a:r>
            <a:r>
              <a:rPr lang="en-US" dirty="0" err="1"/>
              <a:t>prečnika</a:t>
            </a:r>
            <a:r>
              <a:rPr lang="en-US" dirty="0"/>
              <a:t> 25 - 30 cm, </a:t>
            </a:r>
            <a:r>
              <a:rPr lang="en-US" dirty="0" err="1"/>
              <a:t>visine</a:t>
            </a:r>
            <a:r>
              <a:rPr lang="en-US" dirty="0"/>
              <a:t> 30 - 35 cm; testo </a:t>
            </a:r>
            <a:r>
              <a:rPr lang="en-US" dirty="0" err="1"/>
              <a:t>raste</a:t>
            </a:r>
            <a:r>
              <a:rPr lang="en-US" dirty="0"/>
              <a:t> u </a:t>
            </a:r>
            <a:r>
              <a:rPr lang="en-US" dirty="0" err="1"/>
              <a:t>visinu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toku</a:t>
            </a:r>
            <a:r>
              <a:rPr lang="en-US" dirty="0"/>
              <a:t> </a:t>
            </a:r>
            <a:r>
              <a:rPr lang="en-US" dirty="0" err="1"/>
              <a:t>pečenja</a:t>
            </a:r>
            <a:r>
              <a:rPr lang="en-US" dirty="0"/>
              <a:t>), </a:t>
            </a:r>
            <a:r>
              <a:rPr lang="en-US" dirty="0" err="1"/>
              <a:t>treba</a:t>
            </a:r>
            <a:r>
              <a:rPr lang="en-US" dirty="0"/>
              <a:t> je </a:t>
            </a:r>
            <a:r>
              <a:rPr lang="en-US" dirty="0" err="1"/>
              <a:t>precizno</a:t>
            </a:r>
            <a:r>
              <a:rPr lang="en-US" dirty="0"/>
              <a:t> </a:t>
            </a:r>
            <a:r>
              <a:rPr lang="en-US" dirty="0" err="1"/>
              <a:t>namazati</a:t>
            </a:r>
            <a:r>
              <a:rPr lang="en-US" dirty="0"/>
              <a:t> </a:t>
            </a:r>
            <a:r>
              <a:rPr lang="en-US" dirty="0" err="1"/>
              <a:t>margarinom</a:t>
            </a:r>
            <a:r>
              <a:rPr lang="en-US" dirty="0"/>
              <a:t>, </a:t>
            </a:r>
            <a:r>
              <a:rPr lang="en-US" dirty="0" err="1"/>
              <a:t>usuti</a:t>
            </a:r>
            <a:r>
              <a:rPr lang="en-US" dirty="0"/>
              <a:t> </a:t>
            </a:r>
            <a:r>
              <a:rPr lang="en-US" dirty="0" err="1"/>
              <a:t>malo</a:t>
            </a:r>
            <a:r>
              <a:rPr lang="en-US" dirty="0"/>
              <a:t> </a:t>
            </a:r>
            <a:r>
              <a:rPr lang="en-US" dirty="0" err="1"/>
              <a:t>brašna</a:t>
            </a:r>
            <a:r>
              <a:rPr lang="en-US" dirty="0"/>
              <a:t> da se </a:t>
            </a:r>
            <a:r>
              <a:rPr lang="en-US" dirty="0" err="1"/>
              <a:t>ravnomerno</a:t>
            </a:r>
            <a:r>
              <a:rPr lang="en-US" dirty="0"/>
              <a:t> </a:t>
            </a:r>
            <a:r>
              <a:rPr lang="en-US" dirty="0" err="1"/>
              <a:t>rasporedi</a:t>
            </a:r>
            <a:r>
              <a:rPr lang="en-US" dirty="0"/>
              <a:t> - </a:t>
            </a:r>
            <a:r>
              <a:rPr lang="en-US" dirty="0" err="1"/>
              <a:t>zalepi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margarin,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posudu</a:t>
            </a:r>
            <a:r>
              <a:rPr lang="en-US" dirty="0"/>
              <a:t>.</a:t>
            </a:r>
          </a:p>
          <a:p>
            <a:r>
              <a:rPr lang="en-US" dirty="0" err="1"/>
              <a:t>Iskidano</a:t>
            </a:r>
            <a:r>
              <a:rPr lang="en-US" dirty="0"/>
              <a:t> testo </a:t>
            </a:r>
            <a:r>
              <a:rPr lang="en-US" dirty="0" err="1"/>
              <a:t>skupiti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3 </a:t>
            </a:r>
            <a:r>
              <a:rPr lang="en-US" dirty="0" err="1"/>
              <a:t>prsta</a:t>
            </a:r>
            <a:r>
              <a:rPr lang="en-US" dirty="0"/>
              <a:t>, </a:t>
            </a:r>
            <a:r>
              <a:rPr lang="en-US" dirty="0" err="1"/>
              <a:t>umočiti</a:t>
            </a:r>
            <a:r>
              <a:rPr lang="en-US" dirty="0"/>
              <a:t> u </a:t>
            </a:r>
            <a:r>
              <a:rPr lang="en-US" dirty="0" err="1"/>
              <a:t>otopljeni</a:t>
            </a:r>
            <a:r>
              <a:rPr lang="en-US" dirty="0"/>
              <a:t> margarin, </a:t>
            </a:r>
            <a:r>
              <a:rPr lang="en-US" dirty="0" err="1"/>
              <a:t>redjati</a:t>
            </a:r>
            <a:r>
              <a:rPr lang="en-US" dirty="0"/>
              <a:t> u </a:t>
            </a:r>
            <a:r>
              <a:rPr lang="en-US" dirty="0" err="1"/>
              <a:t>pripremljenu</a:t>
            </a:r>
            <a:r>
              <a:rPr lang="en-US" dirty="0"/>
              <a:t> </a:t>
            </a:r>
            <a:r>
              <a:rPr lang="en-US" dirty="0" err="1"/>
              <a:t>posudu</a:t>
            </a:r>
            <a:r>
              <a:rPr lang="en-US" dirty="0"/>
              <a:t> za </a:t>
            </a:r>
            <a:r>
              <a:rPr lang="en-US" dirty="0" err="1"/>
              <a:t>pečenje</a:t>
            </a:r>
            <a:r>
              <a:rPr lang="en-US" dirty="0"/>
              <a:t>. </a:t>
            </a:r>
            <a:r>
              <a:rPr lang="en-US" dirty="0" err="1"/>
              <a:t>Izmedju</a:t>
            </a:r>
            <a:r>
              <a:rPr lang="en-US" dirty="0"/>
              <a:t> </a:t>
            </a:r>
            <a:r>
              <a:rPr lang="en-US" dirty="0" err="1"/>
              <a:t>svake</a:t>
            </a:r>
            <a:r>
              <a:rPr lang="en-US" dirty="0"/>
              <a:t> </a:t>
            </a:r>
            <a:r>
              <a:rPr lang="en-US" dirty="0" err="1"/>
              <a:t>valjuške</a:t>
            </a:r>
            <a:r>
              <a:rPr lang="en-US" dirty="0"/>
              <a:t>, u </a:t>
            </a:r>
            <a:r>
              <a:rPr lang="en-US" dirty="0" err="1"/>
              <a:t>sredinu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poredjani</a:t>
            </a:r>
            <a:r>
              <a:rPr lang="en-US" dirty="0"/>
              <a:t> red </a:t>
            </a:r>
            <a:r>
              <a:rPr lang="en-US" dirty="0" err="1"/>
              <a:t>sipati</a:t>
            </a:r>
            <a:r>
              <a:rPr lang="en-US" dirty="0"/>
              <a:t> </a:t>
            </a:r>
            <a:r>
              <a:rPr lang="en-US" dirty="0" err="1"/>
              <a:t>kristal</a:t>
            </a:r>
            <a:r>
              <a:rPr lang="en-US" dirty="0"/>
              <a:t> </a:t>
            </a:r>
            <a:r>
              <a:rPr lang="en-US" dirty="0" err="1"/>
              <a:t>šećer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po </a:t>
            </a:r>
            <a:r>
              <a:rPr lang="en-US" dirty="0" err="1"/>
              <a:t>šaku</a:t>
            </a:r>
            <a:r>
              <a:rPr lang="en-US" dirty="0"/>
              <a:t> </a:t>
            </a:r>
            <a:r>
              <a:rPr lang="en-US" dirty="0" err="1"/>
              <a:t>mlevenih</a:t>
            </a:r>
            <a:r>
              <a:rPr lang="en-US" dirty="0"/>
              <a:t> </a:t>
            </a:r>
            <a:r>
              <a:rPr lang="en-US" dirty="0" err="1"/>
              <a:t>oraha</a:t>
            </a:r>
            <a:r>
              <a:rPr lang="en-US" dirty="0"/>
              <a:t>.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ovo</a:t>
            </a:r>
            <a:r>
              <a:rPr lang="en-US" dirty="0"/>
              <a:t> </a:t>
            </a:r>
            <a:r>
              <a:rPr lang="en-US" dirty="0" err="1"/>
              <a:t>ponavljati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testa</a:t>
            </a:r>
            <a:r>
              <a:rPr lang="en-US" dirty="0"/>
              <a:t> (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zafali</a:t>
            </a:r>
            <a:r>
              <a:rPr lang="en-US" dirty="0"/>
              <a:t> </a:t>
            </a:r>
            <a:r>
              <a:rPr lang="en-US" dirty="0" err="1"/>
              <a:t>otopljenog</a:t>
            </a:r>
            <a:r>
              <a:rPr lang="en-US" dirty="0"/>
              <a:t> </a:t>
            </a:r>
            <a:r>
              <a:rPr lang="en-US" dirty="0" err="1"/>
              <a:t>margarina</a:t>
            </a:r>
            <a:r>
              <a:rPr lang="en-US" dirty="0"/>
              <a:t>, </a:t>
            </a:r>
            <a:r>
              <a:rPr lang="en-US" dirty="0" err="1"/>
              <a:t>otopi</a:t>
            </a:r>
            <a:r>
              <a:rPr lang="en-US" dirty="0"/>
              <a:t> se </a:t>
            </a:r>
            <a:r>
              <a:rPr lang="en-US" dirty="0" err="1"/>
              <a:t>još</a:t>
            </a:r>
            <a:r>
              <a:rPr lang="en-US" dirty="0"/>
              <a:t>).</a:t>
            </a:r>
          </a:p>
          <a:p>
            <a:r>
              <a:rPr lang="en-US" dirty="0" err="1"/>
              <a:t>Rernu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unapred</a:t>
            </a:r>
            <a:r>
              <a:rPr lang="en-US" dirty="0"/>
              <a:t> </a:t>
            </a:r>
            <a:r>
              <a:rPr lang="en-US" dirty="0" err="1"/>
              <a:t>zagrejati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200o C, </a:t>
            </a:r>
            <a:r>
              <a:rPr lang="en-US" dirty="0" err="1"/>
              <a:t>staviti</a:t>
            </a:r>
            <a:r>
              <a:rPr lang="en-US" dirty="0"/>
              <a:t> </a:t>
            </a:r>
            <a:r>
              <a:rPr lang="en-US" dirty="0" err="1"/>
              <a:t>tepsiju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testom</a:t>
            </a:r>
            <a:r>
              <a:rPr lang="en-US" dirty="0"/>
              <a:t> da se </a:t>
            </a:r>
            <a:r>
              <a:rPr lang="en-US" dirty="0" err="1"/>
              <a:t>peče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160 – 170o C, </a:t>
            </a:r>
            <a:r>
              <a:rPr lang="en-US" dirty="0" err="1"/>
              <a:t>peći</a:t>
            </a:r>
            <a:r>
              <a:rPr lang="en-US" dirty="0"/>
              <a:t> </a:t>
            </a:r>
            <a:r>
              <a:rPr lang="en-US" dirty="0" err="1"/>
              <a:t>dok</a:t>
            </a:r>
            <a:r>
              <a:rPr lang="en-US" dirty="0"/>
              <a:t> ne </a:t>
            </a:r>
            <a:r>
              <a:rPr lang="en-US" dirty="0" err="1"/>
              <a:t>postane</a:t>
            </a:r>
            <a:r>
              <a:rPr lang="en-US" dirty="0"/>
              <a:t> </a:t>
            </a:r>
            <a:r>
              <a:rPr lang="en-US" dirty="0" err="1"/>
              <a:t>lepo</a:t>
            </a:r>
            <a:r>
              <a:rPr lang="en-US" dirty="0"/>
              <a:t> </a:t>
            </a:r>
            <a:r>
              <a:rPr lang="en-US" dirty="0" err="1"/>
              <a:t>rumeno</a:t>
            </a:r>
            <a:r>
              <a:rPr lang="en-US" dirty="0"/>
              <a:t>.</a:t>
            </a:r>
          </a:p>
          <a:p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pečenja</a:t>
            </a:r>
            <a:r>
              <a:rPr lang="en-US" dirty="0"/>
              <a:t>,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tepsije</a:t>
            </a:r>
            <a:r>
              <a:rPr lang="en-US" dirty="0"/>
              <a:t> - </a:t>
            </a:r>
            <a:r>
              <a:rPr lang="en-US" dirty="0" err="1"/>
              <a:t>posude</a:t>
            </a:r>
            <a:r>
              <a:rPr lang="en-US" dirty="0"/>
              <a:t>, ARANY GALUŠKE  se </a:t>
            </a:r>
            <a:r>
              <a:rPr lang="en-US" dirty="0" err="1"/>
              <a:t>izruče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jednu</a:t>
            </a:r>
            <a:r>
              <a:rPr lang="en-US" dirty="0"/>
              <a:t> </a:t>
            </a:r>
            <a:r>
              <a:rPr lang="en-US" dirty="0" err="1"/>
              <a:t>činiju</a:t>
            </a:r>
            <a:r>
              <a:rPr lang="en-US" dirty="0"/>
              <a:t>, ne </a:t>
            </a:r>
            <a:r>
              <a:rPr lang="en-US" dirty="0" err="1"/>
              <a:t>seku</a:t>
            </a:r>
            <a:r>
              <a:rPr lang="en-US" dirty="0"/>
              <a:t> se, </a:t>
            </a:r>
            <a:r>
              <a:rPr lang="en-US" dirty="0" err="1"/>
              <a:t>vec</a:t>
            </a:r>
            <a:r>
              <a:rPr lang="en-US" dirty="0"/>
              <a:t> </a:t>
            </a:r>
            <a:r>
              <a:rPr lang="en-US" dirty="0" err="1"/>
              <a:t>kidaju</a:t>
            </a:r>
            <a:r>
              <a:rPr lang="en-US" dirty="0"/>
              <a:t>, </a:t>
            </a:r>
            <a:r>
              <a:rPr lang="en-US" dirty="0" err="1"/>
              <a:t>jer</a:t>
            </a:r>
            <a:r>
              <a:rPr lang="en-US" dirty="0"/>
              <a:t> se </a:t>
            </a:r>
            <a:r>
              <a:rPr lang="en-US" dirty="0" err="1"/>
              <a:t>svaka</a:t>
            </a:r>
            <a:r>
              <a:rPr lang="en-US" dirty="0"/>
              <a:t> </a:t>
            </a:r>
            <a:r>
              <a:rPr lang="en-US" dirty="0" err="1"/>
              <a:t>valjuška</a:t>
            </a:r>
            <a:r>
              <a:rPr lang="en-US" dirty="0"/>
              <a:t> mora </a:t>
            </a:r>
            <a:r>
              <a:rPr lang="en-US" dirty="0" err="1"/>
              <a:t>odvojiti</a:t>
            </a:r>
            <a:r>
              <a:rPr lang="en-US" dirty="0"/>
              <a:t> </a:t>
            </a:r>
            <a:r>
              <a:rPr lang="en-US" dirty="0" err="1"/>
              <a:t>jedna</a:t>
            </a:r>
            <a:r>
              <a:rPr lang="en-US" dirty="0"/>
              <a:t> od </a:t>
            </a:r>
            <a:r>
              <a:rPr lang="en-US" dirty="0" err="1"/>
              <a:t>druge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9633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B38EC2-A613-F379-7D07-07D7863DDE3B}"/>
              </a:ext>
            </a:extLst>
          </p:cNvPr>
          <p:cNvSpPr txBox="1"/>
          <p:nvPr/>
        </p:nvSpPr>
        <p:spPr>
          <a:xfrm>
            <a:off x="1457739" y="1086679"/>
            <a:ext cx="9064487" cy="432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PRELIV: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kesice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pudinga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od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vanile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od 50 gr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uz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koji se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dodaje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1/2 l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mleka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pripremiti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prema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uputstvu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uz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izmenu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doda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l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mleka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količina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šećera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može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povećati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odnosu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propisanu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(po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želji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ukusu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poželjno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dodati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sredinu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jednog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vanillin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štapića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Ova masa se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kuva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odnosi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pudinge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koje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potrebno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kuvati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 ne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instant)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uz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stalno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mešanje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žicom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ne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pojave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mehurici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zgusne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Ostaviti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 se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ohladi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uz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povremeno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mešanje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suviše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gusto,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dolije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malo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mleka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ponovo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uz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mešanje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...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Originalni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recept</a:t>
            </a:r>
            <a:r>
              <a:rPr lang="sr-Latn-R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za preliv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Latn-R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pravio od 4 jaja, 16 </a:t>
            </a:r>
            <a:r>
              <a:rPr lang="sr-Latn-R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dkg</a:t>
            </a:r>
            <a:r>
              <a:rPr lang="sr-Latn-R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šećera, ½ l mleka, 1 štapića vanile i 2 kašike brašna. Brašno se sa mlekom i vanilom kuvalo na pari dok se ne zgusne. Kada se ohladilo dodavao se šećer izmešan sa </a:t>
            </a:r>
            <a:r>
              <a:rPr lang="sr-Latn-R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žumancetom</a:t>
            </a:r>
            <a:r>
              <a:rPr lang="sr-Latn-R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uz stalno mešanje i blago zagrevanje da bi žumance postiglo odgovarajuću temperaturu i nakon ponovnog hlađenja dodala su se umućena belanca uz </a:t>
            </a:r>
            <a:r>
              <a:rPr lang="sr-Latn-RS" sz="16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pažljivo mešanje.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692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1016</Words>
  <Application>Microsoft Office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Forte</vt:lpstr>
      <vt:lpstr>Office Theme</vt:lpstr>
      <vt:lpstr>JEVREJSKA KUHINJA  “JIDDISCHE MAME”</vt:lpstr>
      <vt:lpstr>PowerPoint Presentation</vt:lpstr>
      <vt:lpstr>PowerPoint Presentation</vt:lpstr>
      <vt:lpstr>                                  R I B A  </vt:lpstr>
      <vt:lpstr>PowerPoint Presentation</vt:lpstr>
      <vt:lpstr>                                              ARANY GALUSKA  -   ZLATNI UŠTIPAK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PRIJATNO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JEVREJSKA KUHINJA  “JIDDISCHE MAME”</dc:title>
  <dc:creator>Sonja Stojkovic</dc:creator>
  <cp:lastModifiedBy>Sonja Stojkovic</cp:lastModifiedBy>
  <cp:revision>3</cp:revision>
  <dcterms:created xsi:type="dcterms:W3CDTF">2022-11-23T18:22:48Z</dcterms:created>
  <dcterms:modified xsi:type="dcterms:W3CDTF">2022-11-23T18:57:37Z</dcterms:modified>
</cp:coreProperties>
</file>