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65" r:id="rId5"/>
    <p:sldId id="269" r:id="rId6"/>
    <p:sldId id="258" r:id="rId7"/>
    <p:sldId id="268" r:id="rId8"/>
    <p:sldId id="275" r:id="rId9"/>
    <p:sldId id="271" r:id="rId10"/>
    <p:sldId id="266" r:id="rId11"/>
    <p:sldId id="267" r:id="rId12"/>
    <p:sldId id="277" r:id="rId13"/>
    <p:sldId id="283" r:id="rId14"/>
    <p:sldId id="278" r:id="rId15"/>
    <p:sldId id="279" r:id="rId16"/>
    <p:sldId id="280" r:id="rId17"/>
    <p:sldId id="281" r:id="rId18"/>
    <p:sldId id="282" r:id="rId19"/>
    <p:sldId id="274" r:id="rId20"/>
    <p:sldId id="270" r:id="rId21"/>
    <p:sldId id="272" r:id="rId22"/>
    <p:sldId id="261" r:id="rId23"/>
    <p:sldId id="273" r:id="rId24"/>
    <p:sldId id="260" r:id="rId25"/>
    <p:sldId id="262" r:id="rId26"/>
    <p:sldId id="263" r:id="rId27"/>
    <p:sldId id="264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C1A27-4767-42CA-BE79-500DDBF07AC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C4CB-84C2-4616-88FD-1B956E40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8C4CB-84C2-4616-88FD-1B956E40F4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D672-2F5B-92F5-E64C-3F221116B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DE7D4-7B02-4BDF-1D17-3A013166E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0F22-836E-D63F-6988-2DB1B91D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E4C10-566F-D47B-770E-7EB30721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C4DF-AD8B-2B9C-FD61-0A5354B6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C109-BEFA-2C9A-B1D1-3C1B63D2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3AC1C-86ED-694D-297E-AF3369A3F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3843F-956E-E57E-C80C-C274E76C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68DC-ACFA-7C9C-7C05-ABB1767F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4FA4C-F2AB-A538-12D5-EB12C787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1EAF1E-8446-BFC1-70BE-DA249C7EA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7DA1D-464D-6072-7B52-D81248148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48CE-0BAB-F404-0869-614BBFBA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4456C-8758-40EB-44F2-9ADAF8FC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1190D-843F-46FF-589D-AA1FABC6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3819-59B9-495D-55C1-94F10989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66E0-F829-58BC-45B2-76D454CE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57C55-166D-C739-8A2E-3D4B48F3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0CBB1-7C8C-7C82-FAE2-3F9DA430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E2FA-5139-BA9B-534E-9C847F9C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1CD31-FB23-F4BA-2D97-90BF25DE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FBE1-2AD1-7799-3517-B15650C49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056DC-4346-0544-5377-4589850D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CEBE-1789-B36A-8C28-95EF26CD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4EDD-60C8-8EE9-1152-B08549AA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D1B5-BC79-7E11-287F-11DAEF14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3172C-DAF8-0A32-3ED3-26E5BF401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C2357-F536-6A97-CB81-72C98D657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F1938-F739-2F2C-907E-B568AF5B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EF289-B2DD-11F9-5E75-DBC38BE8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CB258-A2FA-E996-40B3-0B816996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A297F-AED3-0316-4A74-75E763E4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A6CD5-6E91-28B5-92A3-47B88DB22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06BCB-D1CB-E3E1-FE42-E5547F0AE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18B7B-A69C-A6EC-A0CC-629A97D02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A1F06-1B44-DAD6-CEAC-7457D38FD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46615-C55F-CB20-BEEF-CC4CB0C3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9C4E0-AC1E-3F30-149A-B970F412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F5360-B004-638C-BE2C-22CCF829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BBC9-5D4D-1B15-059F-7CC0D694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78AC1A-3252-5033-64DE-0802EF26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D1307-8927-BA4B-9EA4-918DEAC2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FF5E2-3BA8-313B-5149-AB2C1052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4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23304-75D6-1B22-9B41-BB093EB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E670C-2FA5-11AF-9831-8ACF3CC3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02AA8-7A1A-3866-CB6D-F72ABD72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22F3-AD21-FE20-3F49-FEE129E6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5FC1-058D-63CE-6606-672F7039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436D1-AE90-EA01-3C93-E6EBD2EA5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5C3A2-A3CB-C77A-681F-2FEB4584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2B5B7-D52F-84B0-7829-3B80E178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0E3C2-9AB5-B2C8-C568-0FA2225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A6AC-BF2F-4253-97E1-85EFE68C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DA261-B086-544D-D609-42B280393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71BC-B6DA-7806-6DA9-C5E4DAA59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C54F6-5BC8-20C4-5D66-7DD6CDB6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89AD8-A5FA-9E61-556E-A4344E26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B8B1D-B151-6057-BADF-D4D8ED4C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AFB6B-15D3-F5DA-6DC2-F286B00C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66450-3774-9820-5690-73A27DF9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9AD6-DF74-EF39-FEB7-5D7671567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532511-5850-4C1C-BA67-6480E298DC7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2E3D6-5426-28EB-9241-AA3F1616C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4E15F-690E-93D8-5D10-D7D2BB9A3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E8C5C-B025-496D-B732-4678580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rjankogelnik.files.wordpress.com/2016/01/zecharia-sitchin_-_dvanaesti-planet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blue and green swirl&#10;&#10;Description automatically generated">
            <a:extLst>
              <a:ext uri="{FF2B5EF4-FFF2-40B4-BE49-F238E27FC236}">
                <a16:creationId xmlns:a16="http://schemas.microsoft.com/office/drawing/2014/main" id="{734393D3-A91D-37CD-B222-8DAB7F1DF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7" r="-1" b="3342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3F3D0-D988-5461-78A0-F1CBEEEE4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0897" y="1346268"/>
            <a:ext cx="5568285" cy="2809475"/>
          </a:xfrm>
        </p:spPr>
        <p:txBody>
          <a:bodyPr>
            <a:normAutofit/>
          </a:bodyPr>
          <a:lstStyle/>
          <a:p>
            <a:pPr algn="l"/>
            <a:r>
              <a:rPr lang="en-US"/>
              <a:t>Anunaki sa planete Nibiru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25BFE-2957-D4AA-7E98-D7F588CD7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341" y="4251279"/>
            <a:ext cx="5569714" cy="1037228"/>
          </a:xfrm>
        </p:spPr>
        <p:txBody>
          <a:bodyPr>
            <a:normAutofit/>
          </a:bodyPr>
          <a:lstStyle/>
          <a:p>
            <a:pPr algn="l"/>
            <a:endParaRPr lang="en-US" b="0" i="0" dirty="0">
              <a:effectLst/>
              <a:highlight>
                <a:srgbClr val="FFFFFF"/>
              </a:highlight>
              <a:latin typeface="noto serif" panose="020F0502020204030204" pitchFamily="18" charset="0"/>
            </a:endParaRPr>
          </a:p>
          <a:p>
            <a:pPr algn="l"/>
            <a:r>
              <a:rPr lang="en-US" b="0" i="0" dirty="0" err="1">
                <a:effectLst/>
                <a:highlight>
                  <a:srgbClr val="FFFFFF"/>
                </a:highlight>
                <a:latin typeface="noto serif" panose="020F0502020204030204" pitchFamily="18" charset="0"/>
              </a:rPr>
              <a:t>Zaharije</a:t>
            </a:r>
            <a:r>
              <a:rPr lang="en-US" b="0" i="0" dirty="0">
                <a:effectLst/>
                <a:highlight>
                  <a:srgbClr val="FFFFFF"/>
                </a:highlight>
                <a:latin typeface="noto serif" panose="020F0502020204030204" pitchFamily="18" charset="0"/>
              </a:rPr>
              <a:t> </a:t>
            </a:r>
            <a:r>
              <a:rPr lang="en-US" b="0" i="0" dirty="0" err="1">
                <a:effectLst/>
                <a:highlight>
                  <a:srgbClr val="FFFFFF"/>
                </a:highlight>
                <a:latin typeface="noto serif" panose="020F0502020204030204" pitchFamily="18" charset="0"/>
              </a:rPr>
              <a:t>Sitchin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4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223D-AD64-1FD1-7F86-748055DE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Bozanstvo</a:t>
            </a:r>
            <a:r>
              <a:rPr lang="en-US" dirty="0"/>
              <a:t> Anu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FEBF-B88B-257C-82D8-6719D604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Bog </a:t>
            </a:r>
            <a:r>
              <a:rPr lang="en-US" dirty="0" err="1"/>
              <a:t>neba</a:t>
            </a:r>
            <a:r>
              <a:rPr lang="en-US" dirty="0"/>
              <a:t> (</a:t>
            </a:r>
            <a:r>
              <a:rPr lang="en-US" dirty="0" err="1"/>
              <a:t>svemocni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sveznajuci</a:t>
            </a:r>
            <a:r>
              <a:rPr lang="en-US" dirty="0"/>
              <a:t>)</a:t>
            </a:r>
          </a:p>
          <a:p>
            <a:r>
              <a:rPr lang="en-US" dirty="0" err="1"/>
              <a:t>Zaljubio</a:t>
            </a:r>
            <a:r>
              <a:rPr lang="en-US" dirty="0"/>
              <a:t> se u </a:t>
            </a:r>
            <a:r>
              <a:rPr lang="en-US" dirty="0" err="1"/>
              <a:t>boginju</a:t>
            </a:r>
            <a:r>
              <a:rPr lang="en-US" dirty="0"/>
              <a:t> </a:t>
            </a:r>
            <a:r>
              <a:rPr lang="en-US" dirty="0" err="1"/>
              <a:t>zemlje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Bozija</a:t>
            </a:r>
            <a:r>
              <a:rPr lang="en-US" dirty="0"/>
              <a:t> </a:t>
            </a:r>
            <a:r>
              <a:rPr lang="en-US" dirty="0" err="1"/>
              <a:t>deca</a:t>
            </a:r>
            <a:r>
              <a:rPr lang="en-US" dirty="0"/>
              <a:t> (od </a:t>
            </a:r>
            <a:r>
              <a:rPr lang="en-US" dirty="0" err="1"/>
              <a:t>boga</a:t>
            </a:r>
            <a:r>
              <a:rPr lang="en-US" dirty="0"/>
              <a:t> Anu)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Anunakis</a:t>
            </a:r>
            <a:endParaRPr lang="en-US" dirty="0"/>
          </a:p>
          <a:p>
            <a:r>
              <a:rPr lang="en-US" dirty="0"/>
              <a:t>Oni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vladali</a:t>
            </a:r>
            <a:r>
              <a:rPr lang="en-US" dirty="0"/>
              <a:t> </a:t>
            </a:r>
            <a:r>
              <a:rPr lang="en-US" dirty="0" err="1"/>
              <a:t>zemljom</a:t>
            </a:r>
            <a:r>
              <a:rPr lang="en-US" dirty="0"/>
              <a:t>, a Anu </a:t>
            </a:r>
            <a:r>
              <a:rPr lang="en-US" dirty="0" err="1"/>
              <a:t>nebom</a:t>
            </a: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stvorili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rod</a:t>
            </a:r>
          </a:p>
          <a:p>
            <a:endParaRPr lang="en-US" dirty="0"/>
          </a:p>
          <a:p>
            <a:r>
              <a:rPr lang="en-US" dirty="0" err="1"/>
              <a:t>Vladar</a:t>
            </a:r>
            <a:r>
              <a:rPr lang="en-US" dirty="0"/>
              <a:t>/bog  </a:t>
            </a:r>
            <a:r>
              <a:rPr lang="en-US" dirty="0" err="1"/>
              <a:t>Marduk</a:t>
            </a:r>
            <a:r>
              <a:rPr lang="en-US" dirty="0"/>
              <a:t> je </a:t>
            </a:r>
            <a:r>
              <a:rPr lang="en-US" dirty="0" err="1"/>
              <a:t>davao</a:t>
            </a:r>
            <a:r>
              <a:rPr lang="en-US" dirty="0"/>
              <a:t> </a:t>
            </a:r>
            <a:r>
              <a:rPr lang="en-US" dirty="0" err="1"/>
              <a:t>instrukcije</a:t>
            </a:r>
            <a:r>
              <a:rPr lang="en-US" dirty="0"/>
              <a:t> </a:t>
            </a:r>
            <a:r>
              <a:rPr lang="en-US" dirty="0" err="1"/>
              <a:t>Anunakima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da </a:t>
            </a:r>
            <a:r>
              <a:rPr lang="en-US"/>
              <a:t>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C0E5E-922C-88E0-F472-CBC27E4A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5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CF100-9B9B-5BBB-1E74-B22130D7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49" y="776177"/>
            <a:ext cx="10515600" cy="5964312"/>
          </a:xfrm>
        </p:spPr>
        <p:txBody>
          <a:bodyPr>
            <a:normAutofit/>
          </a:bodyPr>
          <a:lstStyle/>
          <a:p>
            <a:r>
              <a:rPr lang="en-US" sz="2400" dirty="0" err="1"/>
              <a:t>Pojava</a:t>
            </a:r>
            <a:r>
              <a:rPr lang="en-US" sz="2400" dirty="0"/>
              <a:t> </a:t>
            </a:r>
            <a:r>
              <a:rPr lang="en-US" sz="2400" dirty="0" err="1"/>
              <a:t>čovekovih</a:t>
            </a:r>
            <a:r>
              <a:rPr lang="en-US" sz="2400" dirty="0"/>
              <a:t> </a:t>
            </a:r>
            <a:r>
              <a:rPr lang="en-US" sz="2400" dirty="0" err="1"/>
              <a:t>predaka</a:t>
            </a:r>
            <a:r>
              <a:rPr lang="en-US" sz="2400" dirty="0"/>
              <a:t> - </a:t>
            </a:r>
            <a:r>
              <a:rPr lang="en-US" sz="2400" dirty="0" err="1"/>
              <a:t>majmuna</a:t>
            </a:r>
            <a:r>
              <a:rPr lang="en-US" sz="2400" dirty="0"/>
              <a:t> </a:t>
            </a:r>
            <a:r>
              <a:rPr lang="en-US" sz="2400" dirty="0" err="1"/>
              <a:t>danas</a:t>
            </a:r>
            <a:r>
              <a:rPr lang="en-US" sz="2400" dirty="0"/>
              <a:t> se </a:t>
            </a:r>
            <a:r>
              <a:rPr lang="en-US" sz="2400" dirty="0" err="1"/>
              <a:t>datira</a:t>
            </a:r>
            <a:r>
              <a:rPr lang="en-US" sz="2400" dirty="0"/>
              <a:t> u </a:t>
            </a:r>
            <a:r>
              <a:rPr lang="en-US" sz="2400" dirty="0" err="1"/>
              <a:t>vrijeme</a:t>
            </a:r>
            <a:r>
              <a:rPr lang="en-US" sz="2400" dirty="0"/>
              <a:t> </a:t>
            </a: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zapanjujućih</a:t>
            </a:r>
            <a:r>
              <a:rPr lang="en-US" sz="2400" dirty="0"/>
              <a:t> 25.mil </a:t>
            </a:r>
            <a:r>
              <a:rPr lang="en-US" sz="2400" dirty="0" err="1"/>
              <a:t>godina</a:t>
            </a:r>
            <a:r>
              <a:rPr lang="en-US" sz="2400" dirty="0"/>
              <a:t>. </a:t>
            </a:r>
            <a:r>
              <a:rPr lang="en-US" sz="2400" dirty="0" err="1"/>
              <a:t>Otkrića</a:t>
            </a:r>
            <a:r>
              <a:rPr lang="en-US" sz="2400" dirty="0"/>
              <a:t> u </a:t>
            </a:r>
            <a:r>
              <a:rPr lang="en-US" sz="2400" dirty="0" err="1"/>
              <a:t>Istočnoj</a:t>
            </a:r>
            <a:r>
              <a:rPr lang="en-US" sz="2400" dirty="0"/>
              <a:t> </a:t>
            </a:r>
            <a:r>
              <a:rPr lang="en-US" sz="2400" dirty="0" err="1"/>
              <a:t>Africi</a:t>
            </a:r>
            <a:r>
              <a:rPr lang="en-US" sz="2400" dirty="0"/>
              <a:t> </a:t>
            </a:r>
            <a:r>
              <a:rPr lang="en-US" sz="2400" dirty="0" err="1"/>
              <a:t>otkrivaju</a:t>
            </a:r>
            <a:r>
              <a:rPr lang="en-US" sz="2400" dirty="0"/>
              <a:t> </a:t>
            </a:r>
            <a:r>
              <a:rPr lang="en-US" sz="2400" dirty="0" err="1"/>
              <a:t>prijelaz</a:t>
            </a:r>
            <a:r>
              <a:rPr lang="en-US" sz="2400" dirty="0"/>
              <a:t> u </a:t>
            </a:r>
            <a:r>
              <a:rPr lang="en-US" sz="2400" dirty="0" err="1"/>
              <a:t>čovjekolike</a:t>
            </a:r>
            <a:r>
              <a:rPr lang="en-US" sz="2400" dirty="0"/>
              <a:t> </a:t>
            </a:r>
            <a:r>
              <a:rPr lang="en-US" sz="2400" dirty="0" err="1"/>
              <a:t>majmune</a:t>
            </a:r>
            <a:r>
              <a:rPr lang="en-US" sz="2400" dirty="0"/>
              <a:t> (</a:t>
            </a:r>
            <a:r>
              <a:rPr lang="en-US" sz="2400" dirty="0" err="1"/>
              <a:t>hominidi</a:t>
            </a:r>
            <a:r>
              <a:rPr lang="en-US" sz="2400" dirty="0"/>
              <a:t>) </a:t>
            </a:r>
            <a:r>
              <a:rPr lang="en-US" sz="2400" dirty="0" err="1"/>
              <a:t>prije</a:t>
            </a:r>
            <a:r>
              <a:rPr lang="en-US" sz="2400" dirty="0"/>
              <a:t> 14.mil </a:t>
            </a:r>
            <a:r>
              <a:rPr lang="en-US" sz="2400" dirty="0" err="1"/>
              <a:t>godina</a:t>
            </a:r>
            <a:r>
              <a:rPr lang="en-US" sz="2400" dirty="0"/>
              <a:t>. </a:t>
            </a:r>
            <a:r>
              <a:rPr lang="en-US" sz="2400" dirty="0" err="1"/>
              <a:t>Otprilike</a:t>
            </a:r>
            <a:r>
              <a:rPr lang="en-US" sz="2400" dirty="0"/>
              <a:t> 11.mil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r>
              <a:rPr lang="en-US" sz="2400" dirty="0" err="1"/>
              <a:t>kasnije</a:t>
            </a:r>
            <a:r>
              <a:rPr lang="en-US" sz="2400" dirty="0"/>
              <a:t> </a:t>
            </a:r>
            <a:r>
              <a:rPr lang="en-US" sz="2400" dirty="0" err="1"/>
              <a:t>pojavio</a:t>
            </a:r>
            <a:r>
              <a:rPr lang="en-US" sz="2400" dirty="0"/>
              <a:t> se </a:t>
            </a:r>
            <a:r>
              <a:rPr lang="en-US" sz="2400" dirty="0" err="1"/>
              <a:t>prvi</a:t>
            </a:r>
            <a:r>
              <a:rPr lang="en-US" sz="2400" dirty="0"/>
              <a:t> </a:t>
            </a:r>
            <a:r>
              <a:rPr lang="en-US" sz="2400" dirty="0" err="1"/>
              <a:t>majmun-čovjek</a:t>
            </a:r>
            <a:r>
              <a:rPr lang="en-US" sz="2400" dirty="0"/>
              <a:t> </a:t>
            </a:r>
            <a:r>
              <a:rPr lang="en-US" sz="2400" dirty="0" err="1"/>
              <a:t>kojeg</a:t>
            </a:r>
            <a:r>
              <a:rPr lang="en-US" sz="2400" dirty="0"/>
              <a:t> se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uvrstiti</a:t>
            </a:r>
            <a:r>
              <a:rPr lang="en-US" sz="2400" dirty="0"/>
              <a:t> pod </a:t>
            </a:r>
            <a:r>
              <a:rPr lang="en-US" sz="2400" dirty="0" err="1"/>
              <a:t>nazivnik</a:t>
            </a:r>
            <a:r>
              <a:rPr lang="en-US" sz="2400" dirty="0"/>
              <a:t> Homo.</a:t>
            </a:r>
          </a:p>
          <a:p>
            <a:r>
              <a:rPr lang="en-US" sz="2400" dirty="0" err="1"/>
              <a:t>Prvi</a:t>
            </a:r>
            <a:r>
              <a:rPr lang="en-US" sz="2400" dirty="0"/>
              <a:t> </a:t>
            </a:r>
            <a:r>
              <a:rPr lang="en-US" sz="2400" dirty="0" err="1"/>
              <a:t>kojeg</a:t>
            </a:r>
            <a:r>
              <a:rPr lang="en-US" sz="2400" dirty="0"/>
              <a:t> se </a:t>
            </a:r>
            <a:r>
              <a:rPr lang="en-US" sz="2400" dirty="0" err="1"/>
              <a:t>zaista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smatrati</a:t>
            </a:r>
            <a:r>
              <a:rPr lang="en-US" sz="2400" dirty="0"/>
              <a:t> </a:t>
            </a:r>
            <a:r>
              <a:rPr lang="en-US" sz="2400" dirty="0" err="1"/>
              <a:t>čovjekolikim</a:t>
            </a:r>
            <a:r>
              <a:rPr lang="en-US" sz="2400" dirty="0"/>
              <a:t> - </a:t>
            </a:r>
            <a:r>
              <a:rPr lang="en-US" sz="2400" dirty="0" err="1"/>
              <a:t>napredni</a:t>
            </a:r>
            <a:r>
              <a:rPr lang="en-US" sz="2400" dirty="0"/>
              <a:t> </a:t>
            </a:r>
            <a:r>
              <a:rPr lang="en-US" sz="2400" dirty="0" err="1"/>
              <a:t>australopitek</a:t>
            </a:r>
            <a:r>
              <a:rPr lang="en-US" sz="2400" dirty="0"/>
              <a:t> -</a:t>
            </a:r>
            <a:r>
              <a:rPr lang="en-US" sz="2400" dirty="0" err="1"/>
              <a:t>živio</a:t>
            </a:r>
            <a:r>
              <a:rPr lang="en-US" sz="2400" dirty="0"/>
              <a:t> je u </a:t>
            </a:r>
            <a:r>
              <a:rPr lang="en-US" sz="2400" dirty="0" err="1"/>
              <a:t>istim</a:t>
            </a:r>
            <a:r>
              <a:rPr lang="en-US" sz="2400" dirty="0"/>
              <a:t> </a:t>
            </a:r>
            <a:r>
              <a:rPr lang="en-US" sz="2400" dirty="0" err="1"/>
              <a:t>dijelovima</a:t>
            </a:r>
            <a:r>
              <a:rPr lang="en-US" sz="2400" dirty="0"/>
              <a:t> </a:t>
            </a:r>
            <a:r>
              <a:rPr lang="en-US" sz="2400" dirty="0" err="1"/>
              <a:t>Afrike</a:t>
            </a:r>
            <a:r>
              <a:rPr lang="en-US" sz="2400" dirty="0"/>
              <a:t> </a:t>
            </a:r>
            <a:r>
              <a:rPr lang="en-US" sz="2400" dirty="0" err="1"/>
              <a:t>prije</a:t>
            </a:r>
            <a:r>
              <a:rPr lang="en-US" sz="2400" dirty="0"/>
              <a:t> </a:t>
            </a:r>
            <a:r>
              <a:rPr lang="en-US" sz="2400" dirty="0" err="1"/>
              <a:t>otprilike</a:t>
            </a:r>
            <a:r>
              <a:rPr lang="en-US" sz="2400" dirty="0"/>
              <a:t> 2.mil </a:t>
            </a:r>
            <a:r>
              <a:rPr lang="en-US" sz="2400" dirty="0" err="1"/>
              <a:t>godina</a:t>
            </a:r>
            <a:r>
              <a:rPr lang="en-US" sz="2400" dirty="0"/>
              <a:t>. </a:t>
            </a:r>
            <a:r>
              <a:rPr lang="en-US" sz="2400" dirty="0" err="1"/>
              <a:t>Trebalo</a:t>
            </a:r>
            <a:r>
              <a:rPr lang="en-US" sz="2400" dirty="0"/>
              <a:t> je </a:t>
            </a:r>
            <a:r>
              <a:rPr lang="en-US" sz="2400" dirty="0" err="1"/>
              <a:t>proći</a:t>
            </a:r>
            <a:r>
              <a:rPr lang="en-US" sz="2400" dirty="0"/>
              <a:t> </a:t>
            </a:r>
            <a:r>
              <a:rPr lang="en-US" sz="2400" dirty="0" err="1"/>
              <a:t>još</a:t>
            </a:r>
            <a:r>
              <a:rPr lang="en-US" sz="2400" dirty="0"/>
              <a:t> </a:t>
            </a:r>
            <a:r>
              <a:rPr lang="en-US" sz="2400" dirty="0" err="1"/>
              <a:t>milijun</a:t>
            </a:r>
            <a:r>
              <a:rPr lang="en-US" sz="2400" dirty="0"/>
              <a:t> </a:t>
            </a:r>
            <a:r>
              <a:rPr lang="en-US" sz="2400" dirty="0" err="1"/>
              <a:t>godina</a:t>
            </a:r>
            <a:r>
              <a:rPr lang="en-US" sz="2400" dirty="0"/>
              <a:t> da bi se </a:t>
            </a:r>
            <a:r>
              <a:rPr lang="en-US" sz="2400" dirty="0" err="1"/>
              <a:t>pojavio</a:t>
            </a:r>
            <a:r>
              <a:rPr lang="en-US" sz="2400" dirty="0"/>
              <a:t> Homo erectus. </a:t>
            </a:r>
            <a:r>
              <a:rPr lang="en-US" sz="2400" dirty="0" err="1"/>
              <a:t>Konačno</a:t>
            </a:r>
            <a:r>
              <a:rPr lang="en-US" sz="2400" dirty="0"/>
              <a:t>, 900.000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r>
              <a:rPr lang="en-US" sz="2400" dirty="0" err="1"/>
              <a:t>kasnije</a:t>
            </a:r>
            <a:r>
              <a:rPr lang="en-US" sz="2400" dirty="0"/>
              <a:t> </a:t>
            </a:r>
            <a:r>
              <a:rPr lang="en-US" sz="2400" dirty="0" err="1"/>
              <a:t>pojavio</a:t>
            </a:r>
            <a:r>
              <a:rPr lang="en-US" sz="2400" dirty="0"/>
              <a:t> se </a:t>
            </a:r>
            <a:r>
              <a:rPr lang="en-US" sz="2400" dirty="0" err="1"/>
              <a:t>prvi</a:t>
            </a:r>
            <a:r>
              <a:rPr lang="en-US" sz="2400" dirty="0"/>
              <a:t> </a:t>
            </a:r>
            <a:r>
              <a:rPr lang="en-US" sz="2400" dirty="0" err="1"/>
              <a:t>primitivni</a:t>
            </a:r>
            <a:r>
              <a:rPr lang="en-US" sz="2400" dirty="0"/>
              <a:t> </a:t>
            </a:r>
            <a:r>
              <a:rPr lang="en-US" sz="2400" dirty="0" err="1"/>
              <a:t>čovjek</a:t>
            </a:r>
            <a:r>
              <a:rPr lang="en-US" sz="2400" dirty="0"/>
              <a:t>; </a:t>
            </a:r>
            <a:r>
              <a:rPr lang="en-US" sz="2400" dirty="0" err="1"/>
              <a:t>nazvan</a:t>
            </a:r>
            <a:r>
              <a:rPr lang="en-US" sz="2400" dirty="0"/>
              <a:t> je </a:t>
            </a:r>
            <a:r>
              <a:rPr lang="en-US" sz="2400" dirty="0" err="1"/>
              <a:t>Neandertalac</a:t>
            </a:r>
            <a:r>
              <a:rPr lang="en-US" sz="2400" dirty="0"/>
              <a:t> po </a:t>
            </a:r>
            <a:r>
              <a:rPr lang="en-US" sz="2400" dirty="0" err="1"/>
              <a:t>mjestu</a:t>
            </a:r>
            <a:r>
              <a:rPr lang="en-US" sz="2400" dirty="0"/>
              <a:t> </a:t>
            </a:r>
            <a:r>
              <a:rPr lang="en-US" sz="2400" dirty="0" err="1"/>
              <a:t>gdje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prvi</a:t>
            </a:r>
            <a:r>
              <a:rPr lang="en-US" sz="2400" dirty="0"/>
              <a:t> puta </a:t>
            </a:r>
            <a:r>
              <a:rPr lang="en-US" sz="2400" dirty="0" err="1"/>
              <a:t>pronađeni</a:t>
            </a:r>
            <a:r>
              <a:rPr lang="en-US" sz="2400" dirty="0"/>
              <a:t> </a:t>
            </a:r>
            <a:r>
              <a:rPr lang="en-US" sz="2400" dirty="0" err="1"/>
              <a:t>njegovi</a:t>
            </a:r>
            <a:r>
              <a:rPr lang="en-US" sz="2400" dirty="0"/>
              <a:t> </a:t>
            </a:r>
            <a:r>
              <a:rPr lang="en-US" sz="2400" dirty="0" err="1"/>
              <a:t>ostaci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Unatoč</a:t>
            </a:r>
            <a:r>
              <a:rPr lang="en-US" sz="2400" dirty="0"/>
              <a:t> </a:t>
            </a:r>
            <a:r>
              <a:rPr lang="en-US" sz="2400" dirty="0" err="1"/>
              <a:t>vremenskom</a:t>
            </a:r>
            <a:r>
              <a:rPr lang="en-US" sz="2400" dirty="0"/>
              <a:t> </a:t>
            </a:r>
            <a:r>
              <a:rPr lang="en-US" sz="2400" dirty="0" err="1"/>
              <a:t>razmaku</a:t>
            </a:r>
            <a:r>
              <a:rPr lang="en-US" sz="2400" dirty="0"/>
              <a:t> od </a:t>
            </a:r>
            <a:r>
              <a:rPr lang="en-US" sz="2400" dirty="0" err="1"/>
              <a:t>više</a:t>
            </a:r>
            <a:r>
              <a:rPr lang="en-US" sz="2400" dirty="0"/>
              <a:t> od 2.mil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dijele</a:t>
            </a:r>
            <a:r>
              <a:rPr lang="en-US" sz="2400" dirty="0"/>
              <a:t> </a:t>
            </a:r>
            <a:r>
              <a:rPr lang="en-US" sz="2400" dirty="0" err="1"/>
              <a:t>naprednog</a:t>
            </a:r>
            <a:r>
              <a:rPr lang="en-US" sz="2400" dirty="0"/>
              <a:t> </a:t>
            </a:r>
            <a:r>
              <a:rPr lang="en-US" sz="2400" dirty="0" err="1"/>
              <a:t>australopiteka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neandertalca</a:t>
            </a:r>
            <a:r>
              <a:rPr lang="en-US" sz="2400" dirty="0"/>
              <a:t>, </a:t>
            </a:r>
            <a:r>
              <a:rPr lang="en-US" sz="2400" dirty="0" err="1"/>
              <a:t>oruđa</a:t>
            </a:r>
            <a:r>
              <a:rPr lang="en-US" sz="2400" dirty="0"/>
              <a:t> </a:t>
            </a:r>
            <a:r>
              <a:rPr lang="en-US" sz="2400" dirty="0" err="1"/>
              <a:t>ovih</a:t>
            </a:r>
            <a:r>
              <a:rPr lang="en-US" sz="2400" dirty="0"/>
              <a:t> </a:t>
            </a:r>
            <a:r>
              <a:rPr lang="en-US" sz="2400" dirty="0" err="1"/>
              <a:t>dviju</a:t>
            </a:r>
            <a:r>
              <a:rPr lang="en-US" sz="2400" dirty="0"/>
              <a:t> </a:t>
            </a:r>
            <a:r>
              <a:rPr lang="en-US" sz="2400" dirty="0" err="1"/>
              <a:t>skupina</a:t>
            </a:r>
            <a:r>
              <a:rPr lang="en-US" sz="2400" dirty="0"/>
              <a:t> (</a:t>
            </a:r>
            <a:r>
              <a:rPr lang="en-US" sz="2400" dirty="0" err="1"/>
              <a:t>oštro</a:t>
            </a:r>
            <a:r>
              <a:rPr lang="en-US" sz="2400" dirty="0"/>
              <a:t> </a:t>
            </a:r>
            <a:r>
              <a:rPr lang="en-US" sz="2400" dirty="0" err="1"/>
              <a:t>kamenje</a:t>
            </a:r>
            <a:r>
              <a:rPr lang="en-US" sz="2400" dirty="0"/>
              <a:t>)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praktički</a:t>
            </a:r>
            <a:r>
              <a:rPr lang="en-US" sz="2400" dirty="0"/>
              <a:t> </a:t>
            </a:r>
            <a:r>
              <a:rPr lang="en-US" sz="2400" dirty="0" err="1"/>
              <a:t>slična</a:t>
            </a:r>
            <a:r>
              <a:rPr lang="en-US" sz="2400" dirty="0"/>
              <a:t>: a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njihovi</a:t>
            </a:r>
            <a:r>
              <a:rPr lang="en-US" sz="2400" dirty="0"/>
              <a:t> </a:t>
            </a:r>
            <a:r>
              <a:rPr lang="en-US" sz="2400" dirty="0" err="1"/>
              <a:t>pripadnici</a:t>
            </a:r>
            <a:r>
              <a:rPr lang="en-US" sz="2400" dirty="0"/>
              <a:t> (</a:t>
            </a:r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vjerujemo</a:t>
            </a:r>
            <a:r>
              <a:rPr lang="en-US" sz="2400" dirty="0"/>
              <a:t> 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izgledali</a:t>
            </a:r>
            <a:r>
              <a:rPr lang="en-US" sz="2400" dirty="0"/>
              <a:t>) </a:t>
            </a:r>
            <a:r>
              <a:rPr lang="en-US" sz="2400" dirty="0" err="1"/>
              <a:t>jedva</a:t>
            </a:r>
            <a:r>
              <a:rPr lang="en-US" sz="2400" dirty="0"/>
              <a:t> da </a:t>
            </a:r>
            <a:r>
              <a:rPr lang="en-US" sz="2400" dirty="0" err="1"/>
              <a:t>su</a:t>
            </a:r>
            <a:r>
              <a:rPr lang="en-US" sz="2400" dirty="0"/>
              <a:t> se </a:t>
            </a:r>
            <a:r>
              <a:rPr lang="en-US" sz="2400" dirty="0" err="1"/>
              <a:t>razlikovali</a:t>
            </a:r>
            <a:r>
              <a:rPr lang="en-US" sz="2400" dirty="0"/>
              <a:t>. (sl.1)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96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6908-1CDE-D488-6D17-A9668B21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F254-FEC4-C4B7-D5E2-D8AD0ABF6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82" y="2304090"/>
            <a:ext cx="10515600" cy="4351338"/>
          </a:xfrm>
        </p:spPr>
        <p:txBody>
          <a:bodyPr/>
          <a:lstStyle/>
          <a:p>
            <a:r>
              <a:rPr lang="en-US" sz="2800" dirty="0"/>
              <a:t>I </a:t>
            </a:r>
            <a:r>
              <a:rPr lang="en-US" sz="2800" dirty="0" err="1"/>
              <a:t>onda</a:t>
            </a:r>
            <a:r>
              <a:rPr lang="en-US" sz="2800" dirty="0"/>
              <a:t>, </a:t>
            </a:r>
            <a:r>
              <a:rPr lang="en-US" sz="2800" dirty="0" err="1"/>
              <a:t>odjednom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neočekivano</a:t>
            </a:r>
            <a:r>
              <a:rPr lang="en-US" sz="2800" dirty="0"/>
              <a:t>, </a:t>
            </a:r>
            <a:r>
              <a:rPr lang="en-US" sz="2800" dirty="0" err="1"/>
              <a:t>prije</a:t>
            </a:r>
            <a:r>
              <a:rPr lang="en-US" sz="2800" dirty="0"/>
              <a:t> </a:t>
            </a:r>
            <a:r>
              <a:rPr lang="en-US" sz="2800" dirty="0" err="1"/>
              <a:t>nekih</a:t>
            </a:r>
            <a:r>
              <a:rPr lang="en-US" sz="2800" dirty="0"/>
              <a:t> 35.000 </a:t>
            </a:r>
            <a:r>
              <a:rPr lang="en-US" sz="2800" dirty="0" err="1"/>
              <a:t>godina</a:t>
            </a:r>
            <a:r>
              <a:rPr lang="en-US" sz="2800" dirty="0"/>
              <a:t> </a:t>
            </a:r>
            <a:r>
              <a:rPr lang="en-US" sz="2800" dirty="0" err="1"/>
              <a:t>pojavila</a:t>
            </a:r>
            <a:r>
              <a:rPr lang="en-US" sz="2800" dirty="0"/>
              <a:t> se, </a:t>
            </a:r>
            <a:r>
              <a:rPr lang="en-US" sz="2800" dirty="0" err="1"/>
              <a:t>praktički</a:t>
            </a:r>
            <a:r>
              <a:rPr lang="en-US" sz="2800" dirty="0"/>
              <a:t> </a:t>
            </a:r>
            <a:r>
              <a:rPr lang="en-US" sz="2800" dirty="0" err="1"/>
              <a:t>niotkuda</a:t>
            </a:r>
            <a:r>
              <a:rPr lang="en-US" sz="2800" dirty="0"/>
              <a:t>, nova </a:t>
            </a:r>
            <a:r>
              <a:rPr lang="en-US" sz="2800" dirty="0" err="1"/>
              <a:t>ljudska</a:t>
            </a:r>
            <a:r>
              <a:rPr lang="en-US" sz="2800" dirty="0"/>
              <a:t> rasa - Homo sapiens (</a:t>
            </a:r>
            <a:r>
              <a:rPr lang="en-US" sz="2800" dirty="0" err="1"/>
              <a:t>mudri</a:t>
            </a:r>
            <a:r>
              <a:rPr lang="en-US" sz="2800" dirty="0"/>
              <a:t> </a:t>
            </a:r>
            <a:r>
              <a:rPr lang="en-US" sz="2800" dirty="0" err="1"/>
              <a:t>čovjek</a:t>
            </a:r>
            <a:r>
              <a:rPr lang="en-US" sz="2800" dirty="0"/>
              <a:t>),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zbrisala</a:t>
            </a:r>
            <a:r>
              <a:rPr lang="en-US" sz="2800" dirty="0"/>
              <a:t> </a:t>
            </a:r>
            <a:r>
              <a:rPr lang="en-US" sz="2800" dirty="0" err="1"/>
              <a:t>neandertalca</a:t>
            </a:r>
            <a:r>
              <a:rPr lang="en-US" sz="2800" dirty="0"/>
              <a:t> s </a:t>
            </a:r>
            <a:r>
              <a:rPr lang="en-US" sz="2800" dirty="0" err="1"/>
              <a:t>lica</a:t>
            </a:r>
            <a:r>
              <a:rPr lang="en-US" sz="2800" dirty="0"/>
              <a:t> </a:t>
            </a:r>
            <a:r>
              <a:rPr lang="en-US" sz="2800" dirty="0" err="1"/>
              <a:t>Zemlje</a:t>
            </a:r>
            <a:r>
              <a:rPr lang="en-US" sz="2800" dirty="0"/>
              <a:t>. Ovi </a:t>
            </a:r>
            <a:r>
              <a:rPr lang="en-US" sz="2800" dirty="0" err="1"/>
              <a:t>moderni</a:t>
            </a:r>
            <a:r>
              <a:rPr lang="en-US" sz="2800" dirty="0"/>
              <a:t> </a:t>
            </a:r>
            <a:r>
              <a:rPr lang="en-US" sz="2800" dirty="0" err="1"/>
              <a:t>ljudi</a:t>
            </a:r>
            <a:r>
              <a:rPr lang="en-US" sz="2800" dirty="0"/>
              <a:t>, </a:t>
            </a:r>
            <a:r>
              <a:rPr lang="en-US" sz="2800" dirty="0" err="1"/>
              <a:t>nazvani</a:t>
            </a:r>
            <a:r>
              <a:rPr lang="en-US" sz="2800" dirty="0"/>
              <a:t> </a:t>
            </a:r>
            <a:r>
              <a:rPr lang="en-US" sz="2800" dirty="0" err="1"/>
              <a:t>kromanjonci</a:t>
            </a:r>
            <a:r>
              <a:rPr lang="en-US" sz="2800" dirty="0"/>
              <a:t>, </a:t>
            </a:r>
            <a:r>
              <a:rPr lang="en-US" sz="2800" dirty="0" err="1"/>
              <a:t>bili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do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mjere</a:t>
            </a:r>
            <a:r>
              <a:rPr lang="en-US" sz="2800" dirty="0"/>
              <a:t> </a:t>
            </a:r>
            <a:r>
              <a:rPr lang="en-US" sz="2800" dirty="0" err="1"/>
              <a:t>slični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, da bi se, </a:t>
            </a:r>
            <a:r>
              <a:rPr lang="en-US" sz="2800" dirty="0" err="1"/>
              <a:t>obučeni</a:t>
            </a:r>
            <a:r>
              <a:rPr lang="en-US" sz="2800" dirty="0"/>
              <a:t> u modern </a:t>
            </a:r>
            <a:r>
              <a:rPr lang="en-US" sz="2800" dirty="0" err="1"/>
              <a:t>odjeću</a:t>
            </a:r>
            <a:r>
              <a:rPr lang="en-US" sz="2800" dirty="0"/>
              <a:t> </a:t>
            </a:r>
            <a:r>
              <a:rPr lang="en-US" sz="2800" dirty="0" err="1"/>
              <a:t>poput</a:t>
            </a:r>
            <a:r>
              <a:rPr lang="en-US" sz="2800" dirty="0"/>
              <a:t> </a:t>
            </a:r>
            <a:r>
              <a:rPr lang="en-US" sz="2800" dirty="0" err="1"/>
              <a:t>naše</a:t>
            </a:r>
            <a:r>
              <a:rPr lang="en-US" sz="2800" dirty="0"/>
              <a:t>, </a:t>
            </a:r>
            <a:r>
              <a:rPr lang="en-US" sz="2800" dirty="0" err="1"/>
              <a:t>lako</a:t>
            </a:r>
            <a:r>
              <a:rPr lang="en-US" sz="2800" dirty="0"/>
              <a:t> </a:t>
            </a:r>
            <a:r>
              <a:rPr lang="en-US" sz="2800" dirty="0" err="1"/>
              <a:t>izgubili</a:t>
            </a:r>
            <a:r>
              <a:rPr lang="en-US" sz="2800" dirty="0"/>
              <a:t> u </a:t>
            </a:r>
            <a:r>
              <a:rPr lang="en-US" sz="2800" dirty="0" err="1"/>
              <a:t>gužvi</a:t>
            </a:r>
            <a:r>
              <a:rPr lang="en-US" sz="2800" dirty="0"/>
              <a:t> </a:t>
            </a:r>
            <a:r>
              <a:rPr lang="en-US" sz="2800" dirty="0" err="1"/>
              <a:t>bilo</a:t>
            </a:r>
            <a:r>
              <a:rPr lang="en-US" sz="2800" dirty="0"/>
              <a:t> </a:t>
            </a:r>
            <a:r>
              <a:rPr lang="en-US" sz="2800" dirty="0" err="1"/>
              <a:t>kojeg</a:t>
            </a:r>
            <a:r>
              <a:rPr lang="en-US" sz="2800" dirty="0"/>
              <a:t> </a:t>
            </a:r>
            <a:r>
              <a:rPr lang="en-US" sz="2800" dirty="0" err="1"/>
              <a:t>evropskog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američkog</a:t>
            </a:r>
            <a:r>
              <a:rPr lang="en-US" sz="2800" dirty="0"/>
              <a:t> </a:t>
            </a:r>
            <a:r>
              <a:rPr lang="en-US" sz="2800" dirty="0" err="1"/>
              <a:t>grada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Zbog</a:t>
            </a:r>
            <a:r>
              <a:rPr lang="en-US" sz="2800" dirty="0"/>
              <a:t> </a:t>
            </a:r>
            <a:r>
              <a:rPr lang="en-US" sz="2800" dirty="0" err="1"/>
              <a:t>veličanstvene</a:t>
            </a:r>
            <a:r>
              <a:rPr lang="en-US" sz="2800" dirty="0"/>
              <a:t> </a:t>
            </a:r>
            <a:r>
              <a:rPr lang="en-US" sz="2800" dirty="0" err="1"/>
              <a:t>pecinske</a:t>
            </a:r>
            <a:r>
              <a:rPr lang="en-US" sz="2800" dirty="0"/>
              <a:t> </a:t>
            </a:r>
            <a:r>
              <a:rPr lang="en-US" sz="2800" dirty="0" err="1"/>
              <a:t>umjetnosti</a:t>
            </a:r>
            <a:r>
              <a:rPr lang="en-US" sz="2800" dirty="0"/>
              <a:t> </a:t>
            </a:r>
            <a:r>
              <a:rPr lang="en-US" sz="2800" dirty="0" err="1"/>
              <a:t>koju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stvorili</a:t>
            </a:r>
            <a:r>
              <a:rPr lang="en-US" sz="2800" dirty="0"/>
              <a:t>, </a:t>
            </a:r>
            <a:r>
              <a:rPr lang="en-US" sz="2800" dirty="0" err="1"/>
              <a:t>isprva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ih</a:t>
            </a:r>
            <a:r>
              <a:rPr lang="en-US" sz="2800" dirty="0"/>
              <a:t> </a:t>
            </a:r>
            <a:r>
              <a:rPr lang="en-US" sz="2800" dirty="0" err="1"/>
              <a:t>nazivali</a:t>
            </a:r>
            <a:r>
              <a:rPr lang="en-US" sz="2800" dirty="0"/>
              <a:t> </a:t>
            </a:r>
            <a:r>
              <a:rPr lang="en-US" sz="2800" dirty="0" err="1"/>
              <a:t>pecinskim</a:t>
            </a:r>
            <a:r>
              <a:rPr lang="en-US" sz="2800" dirty="0"/>
              <a:t> </a:t>
            </a:r>
            <a:r>
              <a:rPr lang="en-US" sz="2800" dirty="0" err="1"/>
              <a:t>ljudima</a:t>
            </a:r>
            <a:r>
              <a:rPr lang="en-US" sz="2800" dirty="0"/>
              <a:t>. </a:t>
            </a:r>
            <a:r>
              <a:rPr lang="en-US" sz="2800" dirty="0" err="1"/>
              <a:t>Ustvari</a:t>
            </a:r>
            <a:r>
              <a:rPr lang="en-US" sz="2800" dirty="0"/>
              <a:t>, </a:t>
            </a:r>
            <a:r>
              <a:rPr lang="en-US" sz="2800" dirty="0" err="1"/>
              <a:t>oni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slobodno</a:t>
            </a:r>
            <a:r>
              <a:rPr lang="en-US" sz="2800" dirty="0"/>
              <a:t> </a:t>
            </a:r>
            <a:r>
              <a:rPr lang="en-US" sz="2800" dirty="0" err="1"/>
              <a:t>lutali</a:t>
            </a:r>
            <a:r>
              <a:rPr lang="en-US" sz="2800" dirty="0"/>
              <a:t> </a:t>
            </a:r>
            <a:r>
              <a:rPr lang="en-US" sz="2800" dirty="0" err="1"/>
              <a:t>Zemljom</a:t>
            </a:r>
            <a:r>
              <a:rPr lang="en-US" sz="2800" dirty="0"/>
              <a:t>, </a:t>
            </a:r>
            <a:r>
              <a:rPr lang="en-US" sz="2800" dirty="0" err="1"/>
              <a:t>jer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znali</a:t>
            </a:r>
            <a:r>
              <a:rPr lang="en-US" sz="2800" dirty="0"/>
              <a:t> da grade </a:t>
            </a:r>
            <a:r>
              <a:rPr lang="en-US" sz="2800" dirty="0" err="1"/>
              <a:t>skloništa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kuće</a:t>
            </a:r>
            <a:r>
              <a:rPr lang="en-US" sz="2800" dirty="0"/>
              <a:t> od </a:t>
            </a:r>
            <a:r>
              <a:rPr lang="en-US" sz="2800" dirty="0" err="1"/>
              <a:t>kamenja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životinjskih</a:t>
            </a:r>
            <a:r>
              <a:rPr lang="en-US" sz="2800" dirty="0"/>
              <a:t> </a:t>
            </a:r>
            <a:r>
              <a:rPr lang="en-US" sz="2800" dirty="0" err="1"/>
              <a:t>koža</a:t>
            </a:r>
            <a:r>
              <a:rPr lang="en-US" sz="2800" dirty="0"/>
              <a:t> </a:t>
            </a:r>
            <a:r>
              <a:rPr lang="en-US" sz="2800" dirty="0" err="1"/>
              <a:t>gdje</a:t>
            </a:r>
            <a:r>
              <a:rPr lang="en-US" sz="2800" dirty="0"/>
              <a:t> god bi se </a:t>
            </a:r>
            <a:r>
              <a:rPr lang="en-US" sz="2800" dirty="0" err="1"/>
              <a:t>kretali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DE978-58D9-43CC-60CE-088C3840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469" y="0"/>
            <a:ext cx="3432872" cy="24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BCCF-F356-0399-0443-EB8C1E7C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8FF9-D7A6-624C-1DD5-E59DCCCF2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C4E1E-9CEB-81E9-B5D4-FFE61FEDF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86" t="65411" r="18547" b="5324"/>
          <a:stretch/>
        </p:blipFill>
        <p:spPr>
          <a:xfrm>
            <a:off x="777614" y="599042"/>
            <a:ext cx="1063677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4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8951-552F-EA0D-8476-3D0C3BD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89A5-8412-8584-BD67-368614A0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smrti</a:t>
            </a:r>
            <a:r>
              <a:rPr lang="en-US" dirty="0"/>
              <a:t>, a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.</a:t>
            </a:r>
          </a:p>
          <a:p>
            <a:r>
              <a:rPr lang="en-US" dirty="0" err="1"/>
              <a:t>Misterioznom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neobjašnjivom</a:t>
            </a:r>
            <a:r>
              <a:rPr lang="en-US" dirty="0"/>
              <a:t> </a:t>
            </a:r>
            <a:r>
              <a:rPr lang="en-US" dirty="0" err="1"/>
              <a:t>pojavom</a:t>
            </a:r>
            <a:r>
              <a:rPr lang="en-US" dirty="0"/>
              <a:t> </a:t>
            </a:r>
            <a:r>
              <a:rPr lang="en-US" dirty="0" err="1"/>
              <a:t>kromanjonca</a:t>
            </a:r>
            <a:r>
              <a:rPr lang="en-US" dirty="0"/>
              <a:t> </a:t>
            </a:r>
            <a:r>
              <a:rPr lang="en-US" dirty="0" err="1"/>
              <a:t>zagonetka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iskomplikovala</a:t>
            </a:r>
            <a:r>
              <a:rPr lang="en-US" dirty="0"/>
              <a:t>. Naime, </a:t>
            </a:r>
            <a:r>
              <a:rPr lang="en-US" dirty="0" err="1"/>
              <a:t>nalaženjem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ostataka</a:t>
            </a:r>
            <a:r>
              <a:rPr lang="en-US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lokalitetima</a:t>
            </a:r>
            <a:r>
              <a:rPr lang="en-US" dirty="0"/>
              <a:t> </a:t>
            </a:r>
            <a:r>
              <a:rPr lang="en-US" dirty="0" err="1"/>
              <a:t>medu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Svonskomb</a:t>
            </a:r>
            <a:r>
              <a:rPr lang="en-US" dirty="0"/>
              <a:t>, </a:t>
            </a:r>
            <a:r>
              <a:rPr lang="en-US" dirty="0" err="1"/>
              <a:t>Štajnhajm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Montmarija</a:t>
            </a:r>
            <a:r>
              <a:rPr lang="en-US" dirty="0"/>
              <a:t>), </a:t>
            </a:r>
            <a:r>
              <a:rPr lang="en-US" dirty="0" err="1"/>
              <a:t>postalo</a:t>
            </a:r>
            <a:r>
              <a:rPr lang="en-US" dirty="0"/>
              <a:t> je </a:t>
            </a:r>
            <a:r>
              <a:rPr lang="en-US" dirty="0" err="1"/>
              <a:t>očigledno</a:t>
            </a:r>
            <a:r>
              <a:rPr lang="en-US" dirty="0"/>
              <a:t> da je </a:t>
            </a:r>
            <a:r>
              <a:rPr lang="en-US" dirty="0" err="1"/>
              <a:t>kromanjonac</a:t>
            </a:r>
            <a:r>
              <a:rPr lang="en-US" dirty="0"/>
              <a:t> </a:t>
            </a:r>
            <a:r>
              <a:rPr lang="en-US" dirty="0" err="1"/>
              <a:t>potekao</a:t>
            </a:r>
            <a:r>
              <a:rPr lang="en-US" dirty="0"/>
              <a:t> od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starijeg</a:t>
            </a:r>
            <a:r>
              <a:rPr lang="en-US" dirty="0"/>
              <a:t> Homo </a:t>
            </a:r>
            <a:r>
              <a:rPr lang="en-US" dirty="0" err="1"/>
              <a:t>sapiensa</a:t>
            </a:r>
            <a:r>
              <a:rPr lang="en-US" dirty="0"/>
              <a:t> koji je </a:t>
            </a:r>
            <a:r>
              <a:rPr lang="en-US" dirty="0" err="1"/>
              <a:t>živeo</a:t>
            </a:r>
            <a:r>
              <a:rPr lang="en-US" dirty="0"/>
              <a:t> u </a:t>
            </a:r>
            <a:r>
              <a:rPr lang="en-US" dirty="0" err="1"/>
              <a:t>zapadnoj</a:t>
            </a:r>
            <a:r>
              <a:rPr lang="en-US" dirty="0"/>
              <a:t> </a:t>
            </a:r>
            <a:r>
              <a:rPr lang="en-US" dirty="0" err="1"/>
              <a:t>Aziji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severnoj</a:t>
            </a:r>
            <a:r>
              <a:rPr lang="en-US" dirty="0"/>
              <a:t> </a:t>
            </a:r>
            <a:r>
              <a:rPr lang="en-US" dirty="0" err="1"/>
              <a:t>Africi</a:t>
            </a:r>
            <a:r>
              <a:rPr lang="en-US" dirty="0"/>
              <a:t>,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dvesta</a:t>
            </a:r>
            <a:r>
              <a:rPr lang="en-US" dirty="0"/>
              <a:t> </a:t>
            </a:r>
            <a:r>
              <a:rPr lang="en-US" dirty="0" err="1"/>
              <a:t>pedeset</a:t>
            </a:r>
            <a:r>
              <a:rPr lang="en-US" dirty="0"/>
              <a:t> </a:t>
            </a:r>
            <a:r>
              <a:rPr lang="en-US" dirty="0" err="1"/>
              <a:t>hiljada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pre </a:t>
            </a:r>
            <a:r>
              <a:rPr lang="en-US" dirty="0" err="1"/>
              <a:t>kromanjonca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Čoveka</a:t>
            </a:r>
            <a:r>
              <a:rPr lang="en-US" dirty="0"/>
              <a:t> </a:t>
            </a:r>
            <a:r>
              <a:rPr lang="en-US" dirty="0" err="1"/>
              <a:t>jedva</a:t>
            </a:r>
            <a:r>
              <a:rPr lang="en-US" dirty="0"/>
              <a:t> </a:t>
            </a:r>
            <a:r>
              <a:rPr lang="en-US" dirty="0" err="1"/>
              <a:t>sedamsto</a:t>
            </a:r>
            <a:r>
              <a:rPr lang="en-US" dirty="0"/>
              <a:t> </a:t>
            </a:r>
            <a:r>
              <a:rPr lang="en-US" dirty="0" err="1"/>
              <a:t>hiljada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Homo </a:t>
            </a:r>
            <a:r>
              <a:rPr lang="en-US" dirty="0" err="1"/>
              <a:t>erectusa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dvesta</a:t>
            </a:r>
            <a:r>
              <a:rPr lang="en-US" dirty="0"/>
              <a:t> </a:t>
            </a:r>
            <a:r>
              <a:rPr lang="en-US" dirty="0" err="1"/>
              <a:t>hiljada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pre </a:t>
            </a:r>
            <a:r>
              <a:rPr lang="en-US" dirty="0" err="1"/>
              <a:t>neandertalskog</a:t>
            </a:r>
            <a:r>
              <a:rPr lang="en-US" dirty="0"/>
              <a:t> </a:t>
            </a:r>
            <a:r>
              <a:rPr lang="en-US" dirty="0" err="1"/>
              <a:t>pračoveka</a:t>
            </a:r>
            <a:r>
              <a:rPr lang="en-US" dirty="0"/>
              <a:t> </a:t>
            </a:r>
            <a:r>
              <a:rPr lang="en-US" dirty="0" err="1"/>
              <a:t>apsolutno</a:t>
            </a:r>
            <a:r>
              <a:rPr lang="en-US" dirty="0"/>
              <a:t> je </a:t>
            </a:r>
            <a:r>
              <a:rPr lang="en-US" dirty="0" err="1"/>
              <a:t>nezamisliva</a:t>
            </a:r>
            <a:r>
              <a:rPr lang="en-US" dirty="0"/>
              <a:t>. </a:t>
            </a:r>
            <a:r>
              <a:rPr lang="en-US" dirty="0" err="1"/>
              <a:t>Takođe</a:t>
            </a:r>
            <a:r>
              <a:rPr lang="en-US" dirty="0"/>
              <a:t> je </a:t>
            </a:r>
            <a:r>
              <a:rPr lang="en-US" dirty="0" err="1"/>
              <a:t>jasno</a:t>
            </a:r>
            <a:r>
              <a:rPr lang="en-US" dirty="0"/>
              <a:t> da Homo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ekstremno</a:t>
            </a:r>
            <a:r>
              <a:rPr lang="en-US" dirty="0"/>
              <a:t> </a:t>
            </a:r>
            <a:r>
              <a:rPr lang="en-US" dirty="0" err="1"/>
              <a:t>skretanje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sporog</a:t>
            </a:r>
            <a:r>
              <a:rPr lang="en-US" dirty="0"/>
              <a:t> </a:t>
            </a:r>
            <a:r>
              <a:rPr lang="en-US" dirty="0" err="1"/>
              <a:t>evolutivnog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govora</a:t>
            </a:r>
            <a:r>
              <a:rPr lang="en-US" dirty="0"/>
              <a:t>, </a:t>
            </a:r>
            <a:r>
              <a:rPr lang="en-US" dirty="0" err="1"/>
              <a:t>totalno</a:t>
            </a:r>
            <a:r>
              <a:rPr lang="en-US" dirty="0"/>
              <a:t> </a:t>
            </a:r>
            <a:r>
              <a:rPr lang="en-US" dirty="0" err="1"/>
              <a:t>nepovezane</a:t>
            </a:r>
            <a:r>
              <a:rPr lang="en-US" dirty="0"/>
              <a:t> s </a:t>
            </a:r>
            <a:r>
              <a:rPr lang="en-US" dirty="0" err="1"/>
              <a:t>ranijim</a:t>
            </a:r>
            <a:r>
              <a:rPr lang="en-US" dirty="0"/>
              <a:t> </a:t>
            </a:r>
            <a:r>
              <a:rPr lang="en-US" dirty="0" err="1"/>
              <a:t>primatima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52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8951-552F-EA0D-8476-3D0C3BD9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Zakljucak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89A5-8412-8584-BD67-368614A01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Istaknuti</a:t>
            </a:r>
            <a:r>
              <a:rPr lang="en-US" dirty="0"/>
              <a:t> </a:t>
            </a:r>
            <a:r>
              <a:rPr lang="en-US" dirty="0" err="1"/>
              <a:t>autoritet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 </a:t>
            </a:r>
            <a:r>
              <a:rPr lang="en-US" dirty="0" err="1"/>
              <a:t>području</a:t>
            </a:r>
            <a:r>
              <a:rPr lang="en-US" dirty="0"/>
              <a:t>, </a:t>
            </a:r>
            <a:r>
              <a:rPr lang="en-US" dirty="0" err="1"/>
              <a:t>profesor</a:t>
            </a:r>
            <a:r>
              <a:rPr lang="en-US" dirty="0"/>
              <a:t> Theodosius Dobzhansky (Mankind Evolving), bio je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zbunjen</a:t>
            </a:r>
            <a:r>
              <a:rPr lang="en-US" dirty="0"/>
              <a:t> </a:t>
            </a:r>
            <a:r>
              <a:rPr lang="en-US" dirty="0" err="1"/>
              <a:t>činjenicom</a:t>
            </a:r>
            <a:r>
              <a:rPr lang="en-US" dirty="0"/>
              <a:t> da se </a:t>
            </a:r>
            <a:r>
              <a:rPr lang="en-US" dirty="0" err="1"/>
              <a:t>ovakav</a:t>
            </a:r>
            <a:r>
              <a:rPr lang="en-US" dirty="0"/>
              <a:t> </a:t>
            </a:r>
            <a:r>
              <a:rPr lang="en-US" dirty="0" err="1"/>
              <a:t>napredak</a:t>
            </a:r>
            <a:r>
              <a:rPr lang="en-US" dirty="0"/>
              <a:t> </a:t>
            </a:r>
            <a:r>
              <a:rPr lang="en-US" dirty="0" err="1"/>
              <a:t>dogodio</a:t>
            </a:r>
            <a:r>
              <a:rPr lang="en-US" dirty="0"/>
              <a:t> 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Ledenog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najnepovoljnije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evolucije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Istaknuvši</a:t>
            </a:r>
            <a:r>
              <a:rPr lang="en-US" dirty="0"/>
              <a:t> da Homo </a:t>
            </a:r>
            <a:r>
              <a:rPr lang="en-US" dirty="0" err="1"/>
              <a:t>sapiensu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nedostaju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osobina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/>
              <a:t>poznatih</a:t>
            </a:r>
            <a:r>
              <a:rPr lang="en-US" dirty="0"/>
              <a:t> </a:t>
            </a:r>
            <a:r>
              <a:rPr lang="en-US" dirty="0" err="1"/>
              <a:t>tipova</a:t>
            </a:r>
            <a:r>
              <a:rPr lang="en-US" dirty="0"/>
              <a:t>, a da </a:t>
            </a:r>
            <a:r>
              <a:rPr lang="en-US" dirty="0" err="1"/>
              <a:t>posjeduje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pre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pojavljivale</a:t>
            </a:r>
            <a:r>
              <a:rPr lang="en-US" dirty="0"/>
              <a:t>, on je </a:t>
            </a:r>
            <a:r>
              <a:rPr lang="en-US" dirty="0" err="1"/>
              <a:t>zaključio</a:t>
            </a:r>
            <a:r>
              <a:rPr lang="en-US" dirty="0"/>
              <a:t>: "</a:t>
            </a:r>
            <a:r>
              <a:rPr lang="en-US" dirty="0" err="1"/>
              <a:t>Moderan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usporednih</a:t>
            </a:r>
            <a:r>
              <a:rPr lang="en-US" dirty="0"/>
              <a:t> </a:t>
            </a:r>
            <a:r>
              <a:rPr lang="en-US" dirty="0" err="1"/>
              <a:t>fosilnih</a:t>
            </a:r>
            <a:r>
              <a:rPr lang="en-US" dirty="0"/>
              <a:t> </a:t>
            </a:r>
            <a:r>
              <a:rPr lang="en-US" dirty="0" err="1"/>
              <a:t>rođaka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predaka</a:t>
            </a:r>
            <a:r>
              <a:rPr lang="en-US" dirty="0"/>
              <a:t>: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poreklo</a:t>
            </a:r>
            <a:r>
              <a:rPr lang="en-US" dirty="0"/>
              <a:t> Homo </a:t>
            </a:r>
            <a:r>
              <a:rPr lang="en-US" dirty="0" err="1"/>
              <a:t>sapiensa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zagonetku</a:t>
            </a:r>
            <a:r>
              <a:rPr lang="en-US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09100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077A6-042E-FD23-6B97-79F32BD8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743"/>
            <a:ext cx="10515600" cy="5497033"/>
          </a:xfrm>
        </p:spPr>
        <p:txBody>
          <a:bodyPr>
            <a:normAutofit/>
          </a:bodyPr>
          <a:lstStyle/>
          <a:p>
            <a:r>
              <a:rPr lang="en-US" dirty="0" err="1"/>
              <a:t>Kako</a:t>
            </a:r>
            <a:r>
              <a:rPr lang="en-US" dirty="0"/>
              <a:t> to da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preci</a:t>
            </a:r>
            <a:r>
              <a:rPr lang="en-US" dirty="0"/>
              <a:t>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 </a:t>
            </a:r>
            <a:r>
              <a:rPr lang="en-US" dirty="0" err="1"/>
              <a:t>pojavili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otprilike</a:t>
            </a:r>
            <a:r>
              <a:rPr lang="en-US" dirty="0"/>
              <a:t> 300.000 </a:t>
            </a:r>
            <a:r>
              <a:rPr lang="en-US" dirty="0" err="1"/>
              <a:t>godina</a:t>
            </a:r>
            <a:r>
              <a:rPr lang="en-US" dirty="0"/>
              <a:t>, </a:t>
            </a:r>
            <a:r>
              <a:rPr lang="en-US" dirty="0" err="1"/>
              <a:t>umjesto</a:t>
            </a:r>
            <a:r>
              <a:rPr lang="en-US" dirty="0"/>
              <a:t> 2.000.000 </a:t>
            </a:r>
            <a:r>
              <a:rPr lang="en-US" dirty="0" err="1"/>
              <a:t>ili</a:t>
            </a:r>
            <a:r>
              <a:rPr lang="en-US" dirty="0"/>
              <a:t> 3.000.000 </a:t>
            </a:r>
            <a:r>
              <a:rPr lang="en-US" dirty="0" err="1"/>
              <a:t>godina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slijedili</a:t>
            </a:r>
            <a:r>
              <a:rPr lang="en-US" dirty="0"/>
              <a:t> </a:t>
            </a:r>
            <a:r>
              <a:rPr lang="en-US" dirty="0" err="1"/>
              <a:t>dalji</a:t>
            </a:r>
            <a:r>
              <a:rPr lang="en-US" dirty="0"/>
              <a:t> </a:t>
            </a:r>
            <a:r>
              <a:rPr lang="en-US" dirty="0" err="1"/>
              <a:t>evolucijski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? </a:t>
            </a:r>
            <a:r>
              <a:rPr lang="en-US" dirty="0" err="1"/>
              <a:t>Jesmo</a:t>
            </a:r>
            <a:r>
              <a:rPr lang="en-US" dirty="0"/>
              <a:t> li </a:t>
            </a:r>
            <a:r>
              <a:rPr lang="en-US" dirty="0" err="1"/>
              <a:t>naseljeni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mjesta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stvorili</a:t>
            </a:r>
            <a:r>
              <a:rPr lang="en-US" dirty="0"/>
              <a:t> </a:t>
            </a:r>
            <a:r>
              <a:rPr lang="en-US" dirty="0" err="1"/>
              <a:t>bogovi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tvrde</a:t>
            </a:r>
            <a:r>
              <a:rPr lang="en-US" dirty="0"/>
              <a:t> </a:t>
            </a:r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zavjet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drevni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Sada </a:t>
            </a:r>
            <a:r>
              <a:rPr lang="en-US" dirty="0" err="1"/>
              <a:t>znamo</a:t>
            </a:r>
            <a:r>
              <a:rPr lang="en-US" dirty="0"/>
              <a:t> </a:t>
            </a:r>
            <a:r>
              <a:rPr lang="en-US" dirty="0" err="1"/>
              <a:t>gdje</a:t>
            </a:r>
            <a:r>
              <a:rPr lang="en-US" dirty="0"/>
              <a:t> je </a:t>
            </a:r>
            <a:r>
              <a:rPr lang="en-US" dirty="0" err="1"/>
              <a:t>civilizacija</a:t>
            </a:r>
            <a:r>
              <a:rPr lang="en-US" dirty="0"/>
              <a:t> </a:t>
            </a:r>
            <a:r>
              <a:rPr lang="en-US" dirty="0" err="1"/>
              <a:t>započela</a:t>
            </a:r>
            <a:r>
              <a:rPr lang="en-US" dirty="0"/>
              <a:t> (</a:t>
            </a:r>
            <a:r>
              <a:rPr lang="en-US" dirty="0" err="1"/>
              <a:t>bliski</a:t>
            </a:r>
            <a:r>
              <a:rPr lang="en-US" dirty="0"/>
              <a:t> </a:t>
            </a:r>
            <a:r>
              <a:rPr lang="en-US" dirty="0" err="1"/>
              <a:t>istok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razvila</a:t>
            </a:r>
            <a:r>
              <a:rPr lang="en-US" dirty="0"/>
              <a:t>.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bez </a:t>
            </a:r>
            <a:r>
              <a:rPr lang="en-US" dirty="0" err="1"/>
              <a:t>odgovora</a:t>
            </a:r>
            <a:r>
              <a:rPr lang="en-US" dirty="0"/>
              <a:t> je: </a:t>
            </a:r>
            <a:r>
              <a:rPr lang="en-US" dirty="0" err="1"/>
              <a:t>Zašto</a:t>
            </a:r>
            <a:r>
              <a:rPr lang="en-US" dirty="0"/>
              <a:t>?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civilizacija</a:t>
            </a:r>
            <a:r>
              <a:rPr lang="en-US" dirty="0"/>
              <a:t> </a:t>
            </a:r>
            <a:r>
              <a:rPr lang="en-US" dirty="0" err="1"/>
              <a:t>uopste</a:t>
            </a:r>
            <a:r>
              <a:rPr lang="en-US" dirty="0"/>
              <a:t> </a:t>
            </a:r>
            <a:r>
              <a:rPr lang="en-US" dirty="0" err="1"/>
              <a:t>pojavila</a:t>
            </a:r>
            <a:r>
              <a:rPr lang="en-US" dirty="0"/>
              <a:t>? </a:t>
            </a:r>
            <a:r>
              <a:rPr lang="en-US" dirty="0" err="1"/>
              <a:t>Jer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naucnika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nezadovoljno</a:t>
            </a:r>
            <a:r>
              <a:rPr lang="en-US" dirty="0"/>
              <a:t> </a:t>
            </a:r>
            <a:r>
              <a:rPr lang="en-US" dirty="0" err="1"/>
              <a:t>priznaje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en-US" dirty="0"/>
              <a:t> </a:t>
            </a:r>
            <a:r>
              <a:rPr lang="en-US" dirty="0" err="1"/>
              <a:t>Čovjek</a:t>
            </a:r>
            <a:r>
              <a:rPr lang="en-US" dirty="0"/>
              <a:t> bi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trebao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bez </a:t>
            </a:r>
            <a:r>
              <a:rPr lang="en-US" dirty="0" err="1"/>
              <a:t>civilizacije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7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41F4-9E90-BE5E-C684-427E4552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Civilizacija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D9AA9-4273-60A4-DF8E-25420D29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očigledan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trebali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civiliziraniji</a:t>
            </a:r>
            <a:r>
              <a:rPr lang="en-US" dirty="0"/>
              <a:t> od </a:t>
            </a:r>
            <a:r>
              <a:rPr lang="en-US" dirty="0" err="1"/>
              <a:t>primitivnih</a:t>
            </a:r>
            <a:r>
              <a:rPr lang="en-US" dirty="0"/>
              <a:t> </a:t>
            </a:r>
            <a:r>
              <a:rPr lang="en-US" dirty="0" err="1"/>
              <a:t>naroda</a:t>
            </a:r>
            <a:r>
              <a:rPr lang="en-US" dirty="0"/>
              <a:t> u </a:t>
            </a:r>
            <a:r>
              <a:rPr lang="en-US" dirty="0" err="1"/>
              <a:t>džunglama</a:t>
            </a:r>
            <a:r>
              <a:rPr lang="en-US" dirty="0"/>
              <a:t> Amazone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nedostupnim</a:t>
            </a:r>
            <a:r>
              <a:rPr lang="en-US" dirty="0"/>
              <a:t> </a:t>
            </a:r>
            <a:r>
              <a:rPr lang="en-US" dirty="0" err="1"/>
              <a:t>dijelovima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Gvineje</a:t>
            </a:r>
            <a:r>
              <a:rPr lang="en-US" dirty="0"/>
              <a:t>.</a:t>
            </a:r>
          </a:p>
          <a:p>
            <a:r>
              <a:rPr lang="en-US" dirty="0" err="1"/>
              <a:t>Objašnjava</a:t>
            </a:r>
            <a:r>
              <a:rPr lang="en-US" dirty="0"/>
              <a:t> se da ova </a:t>
            </a:r>
            <a:r>
              <a:rPr lang="en-US" dirty="0" err="1"/>
              <a:t>plemena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 u </a:t>
            </a:r>
            <a:r>
              <a:rPr lang="en-US" dirty="0" err="1"/>
              <a:t>Kamenom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izolirani</a:t>
            </a:r>
            <a:r>
              <a:rPr lang="en-US" dirty="0"/>
              <a:t>? </a:t>
            </a:r>
            <a:r>
              <a:rPr lang="en-US" dirty="0" err="1"/>
              <a:t>Izolirani</a:t>
            </a:r>
            <a:r>
              <a:rPr lang="en-US" dirty="0"/>
              <a:t> od </a:t>
            </a:r>
            <a:r>
              <a:rPr lang="en-US" dirty="0" err="1"/>
              <a:t>čega</a:t>
            </a:r>
            <a:r>
              <a:rPr lang="en-US" dirty="0"/>
              <a:t>?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živjeli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planeti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mi, </a:t>
            </a:r>
            <a:r>
              <a:rPr lang="en-US" dirty="0" err="1"/>
              <a:t>zašto</a:t>
            </a:r>
            <a:r>
              <a:rPr lang="en-US" dirty="0"/>
              <a:t> I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ista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o </a:t>
            </a:r>
            <a:r>
              <a:rPr lang="en-US" dirty="0" err="1"/>
              <a:t>znanosti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 </a:t>
            </a:r>
            <a:r>
              <a:rPr lang="en-US" dirty="0" err="1"/>
              <a:t>vlastitim</a:t>
            </a:r>
            <a:r>
              <a:rPr lang="en-US" dirty="0"/>
              <a:t> </a:t>
            </a:r>
            <a:r>
              <a:rPr lang="en-US" dirty="0" err="1"/>
              <a:t>snagama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mi </a:t>
            </a:r>
            <a:r>
              <a:rPr lang="en-US" dirty="0" err="1"/>
              <a:t>navodno</a:t>
            </a:r>
            <a:r>
              <a:rPr lang="en-US" dirty="0"/>
              <a:t> </a:t>
            </a:r>
            <a:r>
              <a:rPr lang="en-US" dirty="0" err="1"/>
              <a:t>jesmo</a:t>
            </a:r>
            <a:r>
              <a:rPr lang="en-US" dirty="0"/>
              <a:t>?</a:t>
            </a:r>
          </a:p>
          <a:p>
            <a:r>
              <a:rPr lang="en-US" dirty="0" err="1"/>
              <a:t>manje</a:t>
            </a:r>
            <a:r>
              <a:rPr lang="en-US" dirty="0"/>
              <a:t> od 50.000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neandertalca</a:t>
            </a:r>
            <a:r>
              <a:rPr lang="en-US" dirty="0"/>
              <a:t> mi </a:t>
            </a:r>
            <a:r>
              <a:rPr lang="en-US" dirty="0" err="1"/>
              <a:t>šaljemo</a:t>
            </a:r>
            <a:r>
              <a:rPr lang="en-US" dirty="0"/>
              <a:t> </a:t>
            </a:r>
            <a:r>
              <a:rPr lang="en-US" dirty="0" err="1"/>
              <a:t>astronaute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Mjesec</a:t>
            </a:r>
            <a:r>
              <a:rPr lang="en-US" dirty="0"/>
              <a:t>. </a:t>
            </a:r>
            <a:r>
              <a:rPr lang="en-US" dirty="0" err="1"/>
              <a:t>Postavlja</a:t>
            </a:r>
            <a:r>
              <a:rPr lang="en-US" dirty="0"/>
              <a:t> se </a:t>
            </a:r>
            <a:r>
              <a:rPr lang="en-US" dirty="0" err="1"/>
              <a:t>očito</a:t>
            </a:r>
            <a:r>
              <a:rPr lang="en-US" dirty="0"/>
              <a:t> </a:t>
            </a:r>
            <a:r>
              <a:rPr lang="en-US" dirty="0" err="1"/>
              <a:t>pitanje</a:t>
            </a:r>
            <a:r>
              <a:rPr lang="en-US" dirty="0"/>
              <a:t>: </a:t>
            </a:r>
            <a:r>
              <a:rPr lang="en-US" dirty="0" err="1"/>
              <a:t>Jesmo</a:t>
            </a:r>
            <a:r>
              <a:rPr lang="en-US" dirty="0"/>
              <a:t> li mi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Sredozemni</a:t>
            </a:r>
            <a:r>
              <a:rPr lang="en-US" dirty="0"/>
              <a:t> </a:t>
            </a:r>
            <a:r>
              <a:rPr lang="en-US" dirty="0" err="1"/>
              <a:t>preci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stvorili</a:t>
            </a:r>
            <a:r>
              <a:rPr lang="en-US" dirty="0"/>
              <a:t> </a:t>
            </a:r>
            <a:r>
              <a:rPr lang="en-US" dirty="0" err="1"/>
              <a:t>ovako</a:t>
            </a:r>
            <a:r>
              <a:rPr lang="en-US" dirty="0"/>
              <a:t> </a:t>
            </a:r>
            <a:r>
              <a:rPr lang="en-US" dirty="0" err="1"/>
              <a:t>naprednu</a:t>
            </a:r>
            <a:r>
              <a:rPr lang="en-US" dirty="0"/>
              <a:t> </a:t>
            </a:r>
            <a:r>
              <a:rPr lang="en-US" dirty="0" err="1"/>
              <a:t>civilizaciju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254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1069-BC09-2E7D-EB43-B12A4324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Č</a:t>
            </a:r>
            <a:r>
              <a:rPr lang="en-US" dirty="0" err="1"/>
              <a:t>injenice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5089-05D1-25FF-97F2-9A4979A5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223 gena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pronašao</a:t>
            </a:r>
            <a:r>
              <a:rPr lang="en-US" dirty="0"/>
              <a:t> </a:t>
            </a:r>
            <a:r>
              <a:rPr lang="en-US" dirty="0" err="1"/>
              <a:t>Konzorcij</a:t>
            </a:r>
            <a:r>
              <a:rPr lang="en-US" dirty="0"/>
              <a:t> za </a:t>
            </a:r>
            <a:r>
              <a:rPr lang="en-US" dirty="0" err="1"/>
              <a:t>sekvenciranje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bez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prethodnika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genomskom</a:t>
            </a:r>
            <a:r>
              <a:rPr lang="en-US" dirty="0"/>
              <a:t> </a:t>
            </a:r>
            <a:r>
              <a:rPr lang="en-US" dirty="0" err="1"/>
              <a:t>evolucijskom</a:t>
            </a:r>
            <a:r>
              <a:rPr lang="en-US" dirty="0"/>
              <a:t> </a:t>
            </a:r>
            <a:r>
              <a:rPr lang="en-US" dirty="0" err="1"/>
              <a:t>stablu</a:t>
            </a:r>
            <a:r>
              <a:rPr lang="en-US" dirty="0"/>
              <a:t>. </a:t>
            </a:r>
          </a:p>
          <a:p>
            <a:r>
              <a:rPr lang="en-US" dirty="0" err="1"/>
              <a:t>Kasniji</a:t>
            </a:r>
            <a:r>
              <a:rPr lang="en-US" dirty="0"/>
              <a:t> </a:t>
            </a:r>
            <a:r>
              <a:rPr lang="en-US" dirty="0" err="1"/>
              <a:t>istraživači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tvrdili</a:t>
            </a:r>
            <a:r>
              <a:rPr lang="en-US" dirty="0"/>
              <a:t> da se </a:t>
            </a:r>
            <a:r>
              <a:rPr lang="en-US" dirty="0" err="1"/>
              <a:t>zaključak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Konzorcijuma</a:t>
            </a:r>
            <a:r>
              <a:rPr lang="en-US" dirty="0"/>
              <a:t> za </a:t>
            </a:r>
            <a:r>
              <a:rPr lang="en-US" dirty="0" err="1"/>
              <a:t>sekvenciranje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</a:t>
            </a:r>
            <a:r>
              <a:rPr lang="en-US" dirty="0" err="1"/>
              <a:t>genoma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izvesti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nedostatka</a:t>
            </a:r>
            <a:r>
              <a:rPr lang="en-US" dirty="0"/>
              <a:t> </a:t>
            </a:r>
            <a:r>
              <a:rPr lang="en-US" dirty="0" err="1"/>
              <a:t>sveobuhvatne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gena za </a:t>
            </a:r>
            <a:r>
              <a:rPr lang="en-US" dirty="0" err="1"/>
              <a:t>poređenje</a:t>
            </a:r>
            <a:r>
              <a:rPr lang="en-US" dirty="0"/>
              <a:t>.</a:t>
            </a:r>
          </a:p>
          <a:p>
            <a:r>
              <a:rPr lang="en-US" dirty="0" err="1"/>
              <a:t>Kasnije</a:t>
            </a:r>
            <a:r>
              <a:rPr lang="en-US" dirty="0"/>
              <a:t> je </a:t>
            </a:r>
            <a:r>
              <a:rPr lang="en-US" dirty="0" err="1"/>
              <a:t>pronadjeno</a:t>
            </a:r>
            <a:r>
              <a:rPr lang="en-US" dirty="0"/>
              <a:t> 40 gena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preneseni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prokariotskih</a:t>
            </a:r>
            <a:r>
              <a:rPr lang="en-US" dirty="0"/>
              <a:t> </a:t>
            </a:r>
            <a:r>
              <a:rPr lang="en-US" dirty="0" err="1"/>
              <a:t>organizama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bakterije</a:t>
            </a:r>
            <a:r>
              <a:rPr lang="en-US" dirty="0"/>
              <a:t>)</a:t>
            </a:r>
          </a:p>
          <a:p>
            <a:r>
              <a:rPr lang="en-US" dirty="0"/>
              <a:t>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slucaju</a:t>
            </a:r>
            <a:r>
              <a:rPr lang="en-US" dirty="0"/>
              <a:t> </a:t>
            </a:r>
            <a:r>
              <a:rPr lang="en-US" dirty="0" err="1"/>
              <a:t>brkao</a:t>
            </a:r>
            <a:r>
              <a:rPr lang="en-US" dirty="0"/>
              <a:t> je </a:t>
            </a:r>
            <a:r>
              <a:rPr lang="en-US" dirty="0" err="1"/>
              <a:t>pojmove</a:t>
            </a:r>
            <a:r>
              <a:rPr lang="en-US" dirty="0"/>
              <a:t>, </a:t>
            </a:r>
            <a:r>
              <a:rPr lang="en-US" dirty="0" err="1"/>
              <a:t>bogove</a:t>
            </a:r>
            <a:r>
              <a:rPr lang="en-US" dirty="0"/>
              <a:t>, </a:t>
            </a:r>
            <a:r>
              <a:rPr lang="en-US" dirty="0" err="1"/>
              <a:t>imena</a:t>
            </a:r>
            <a:r>
              <a:rPr lang="en-US" dirty="0"/>
              <a:t>…. </a:t>
            </a:r>
            <a:r>
              <a:rPr lang="en-US" dirty="0" err="1"/>
              <a:t>Koristio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mu </a:t>
            </a:r>
            <a:r>
              <a:rPr lang="en-US" dirty="0" err="1"/>
              <a:t>odgovara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2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B1438-6B97-DA77-A895-E9FB3692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36" y="0"/>
            <a:ext cx="4467225" cy="670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3297E7-8FC8-D3AB-28DA-12997A6D3FEB}"/>
              </a:ext>
            </a:extLst>
          </p:cNvPr>
          <p:cNvSpPr txBox="1"/>
          <p:nvPr/>
        </p:nvSpPr>
        <p:spPr>
          <a:xfrm>
            <a:off x="5986131" y="1020196"/>
            <a:ext cx="529933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Jevrej</a:t>
            </a:r>
            <a:r>
              <a:rPr lang="en-US" sz="24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in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rođen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u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Bakuu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Azarbedjan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odrastao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u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Palestini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skoro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ceo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život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od 1952 je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živeo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u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Sjedinjenim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Državama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,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gde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je radio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kao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novinar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urednik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novina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(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ili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u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transportnoj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kompaniji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). </a:t>
            </a:r>
          </a:p>
          <a:p>
            <a:endParaRPr lang="en-US" sz="2400" dirty="0">
              <a:solidFill>
                <a:srgbClr val="3C4043"/>
              </a:solidFill>
              <a:highlight>
                <a:srgbClr val="F5F5F5"/>
              </a:highlight>
              <a:latin typeface="Roboto" panose="02000000000000000000" pitchFamily="2" charset="0"/>
            </a:endParaRPr>
          </a:p>
          <a:p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Sam je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naučio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akadski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sumerski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počeo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prevoditi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tekstove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glinenih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ploča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jer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je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odlučio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da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su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profesionalni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orijentalisti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koji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su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ih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proučavali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pre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njega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pogrešno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razumeli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drevne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24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tekstove</a:t>
            </a:r>
            <a:r>
              <a:rPr lang="en-US" sz="24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3A9BE-1972-EB0C-6970-137564810B7B}"/>
              </a:ext>
            </a:extLst>
          </p:cNvPr>
          <p:cNvSpPr txBox="1"/>
          <p:nvPr/>
        </p:nvSpPr>
        <p:spPr>
          <a:xfrm>
            <a:off x="5547537" y="614702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Zaharija</a:t>
            </a:r>
            <a:r>
              <a:rPr lang="en-US" dirty="0"/>
              <a:t> </a:t>
            </a:r>
            <a:r>
              <a:rPr lang="en-US" dirty="0" err="1"/>
              <a:t>Sičin</a:t>
            </a:r>
            <a:r>
              <a:rPr lang="en-US" dirty="0"/>
              <a:t> (11. </a:t>
            </a:r>
            <a:r>
              <a:rPr lang="en-US" dirty="0" err="1"/>
              <a:t>jul</a:t>
            </a:r>
            <a:r>
              <a:rPr lang="en-US" dirty="0"/>
              <a:t> 1920 - 09. </a:t>
            </a:r>
            <a:r>
              <a:rPr lang="en-US" dirty="0" err="1"/>
              <a:t>oktobar</a:t>
            </a:r>
            <a:r>
              <a:rPr lang="en-US" dirty="0"/>
              <a:t> 2010.)</a:t>
            </a:r>
          </a:p>
        </p:txBody>
      </p:sp>
    </p:spTree>
    <p:extLst>
      <p:ext uri="{BB962C8B-B14F-4D97-AF65-F5344CB8AC3E}">
        <p14:creationId xmlns:p14="http://schemas.microsoft.com/office/powerpoint/2010/main" val="308897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44A2-ABE3-8548-1D5F-94C45D04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Planeta</a:t>
            </a:r>
            <a:r>
              <a:rPr lang="en-US" dirty="0"/>
              <a:t> </a:t>
            </a:r>
            <a:r>
              <a:rPr lang="en-US" dirty="0" err="1"/>
              <a:t>Nibiru</a:t>
            </a:r>
            <a:r>
              <a:rPr lang="en-US" dirty="0"/>
              <a:t> </a:t>
            </a:r>
            <a:r>
              <a:rPr lang="en-US" dirty="0" err="1"/>
              <a:t>kruzi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sunca</a:t>
            </a:r>
            <a:r>
              <a:rPr lang="en-US" dirty="0"/>
              <a:t> 3600 </a:t>
            </a:r>
            <a:r>
              <a:rPr lang="en-US" dirty="0" err="1"/>
              <a:t>godina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E823-73D1-6A07-7B31-7065BEEE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pridje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, </a:t>
            </a:r>
            <a:r>
              <a:rPr lang="en-US" dirty="0" err="1"/>
              <a:t>gravitacija</a:t>
            </a:r>
            <a:r>
              <a:rPr lang="en-US" dirty="0"/>
              <a:t> </a:t>
            </a:r>
            <a:r>
              <a:rPr lang="en-US" dirty="0" err="1"/>
              <a:t>izazove</a:t>
            </a:r>
            <a:r>
              <a:rPr lang="en-US" dirty="0"/>
              <a:t> </a:t>
            </a:r>
            <a:r>
              <a:rPr lang="en-US" dirty="0" err="1"/>
              <a:t>potop</a:t>
            </a:r>
            <a:endParaRPr lang="en-US" dirty="0"/>
          </a:p>
          <a:p>
            <a:endParaRPr lang="en-US" dirty="0"/>
          </a:p>
          <a:p>
            <a:r>
              <a:rPr lang="en-US" dirty="0"/>
              <a:t>Noe je </a:t>
            </a:r>
            <a:r>
              <a:rPr lang="en-US" dirty="0" err="1"/>
              <a:t>sacuvao</a:t>
            </a:r>
            <a:r>
              <a:rPr lang="en-US" dirty="0"/>
              <a:t> DNK par od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I </a:t>
            </a:r>
            <a:r>
              <a:rPr lang="en-US" dirty="0" err="1"/>
              <a:t>sacuvao</a:t>
            </a:r>
            <a:r>
              <a:rPr lang="en-US" dirty="0"/>
              <a:t> </a:t>
            </a:r>
            <a:r>
              <a:rPr lang="en-US" dirty="0" err="1"/>
              <a:t>faunu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nebesa</a:t>
            </a:r>
            <a:r>
              <a:rPr lang="en-US" dirty="0"/>
              <a:t> </a:t>
            </a:r>
            <a:r>
              <a:rPr lang="en-US" dirty="0" err="1"/>
              <a:t>Spustite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Zbor</a:t>
            </a:r>
            <a:r>
              <a:rPr lang="en-US" dirty="0"/>
              <a:t>, </a:t>
            </a:r>
          </a:p>
          <a:p>
            <a:r>
              <a:rPr lang="en-US" dirty="0" err="1"/>
              <a:t>imat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prenoćište</a:t>
            </a:r>
            <a:r>
              <a:rPr lang="en-US" dirty="0"/>
              <a:t> da vas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prihvati</a:t>
            </a:r>
            <a:r>
              <a:rPr lang="en-US" dirty="0"/>
              <a:t>. </a:t>
            </a:r>
          </a:p>
          <a:p>
            <a:r>
              <a:rPr lang="en-US" dirty="0"/>
              <a:t>Dat </a:t>
            </a:r>
            <a:r>
              <a:rPr lang="en-US" dirty="0" err="1"/>
              <a:t>ću</a:t>
            </a:r>
            <a:r>
              <a:rPr lang="en-US" dirty="0"/>
              <a:t> mu </a:t>
            </a:r>
            <a:r>
              <a:rPr lang="en-US" dirty="0" err="1"/>
              <a:t>ime</a:t>
            </a:r>
            <a:r>
              <a:rPr lang="en-US" dirty="0"/>
              <a:t> "</a:t>
            </a:r>
            <a:r>
              <a:rPr lang="en-US" dirty="0" err="1"/>
              <a:t>Babilon</a:t>
            </a:r>
            <a:r>
              <a:rPr lang="en-US" dirty="0"/>
              <a:t>"- </a:t>
            </a:r>
            <a:r>
              <a:rPr lang="en-US" dirty="0" err="1"/>
              <a:t>Vrata</a:t>
            </a:r>
            <a:r>
              <a:rPr lang="en-US" dirty="0"/>
              <a:t> </a:t>
            </a:r>
            <a:r>
              <a:rPr lang="en-US" dirty="0" err="1"/>
              <a:t>Bogova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69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D4B4-3018-4E9A-6FC4-65009463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 Palomar </a:t>
            </a:r>
            <a:r>
              <a:rPr lang="en-US" dirty="0" err="1"/>
              <a:t>opservatorija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7E90-9B41-7E22-2F8F-6E23F498A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Sedna – </a:t>
            </a:r>
            <a:r>
              <a:rPr lang="en-US" dirty="0" err="1"/>
              <a:t>planeta</a:t>
            </a:r>
            <a:r>
              <a:rPr lang="en-US" dirty="0"/>
              <a:t>  11400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sunca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civilazija</a:t>
            </a:r>
            <a:r>
              <a:rPr lang="en-US" dirty="0"/>
              <a:t> </a:t>
            </a:r>
            <a:r>
              <a:rPr lang="en-US" dirty="0" err="1"/>
              <a:t>moze</a:t>
            </a:r>
            <a:r>
              <a:rPr lang="en-US" dirty="0"/>
              <a:t> da </a:t>
            </a:r>
            <a:r>
              <a:rPr lang="en-US" dirty="0" err="1"/>
              <a:t>promeni</a:t>
            </a:r>
            <a:r>
              <a:rPr lang="en-US" dirty="0"/>
              <a:t> </a:t>
            </a:r>
            <a:r>
              <a:rPr lang="en-US" dirty="0" err="1"/>
              <a:t>orbitu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sunca</a:t>
            </a:r>
            <a:r>
              <a:rPr lang="en-US" dirty="0"/>
              <a:t> </a:t>
            </a:r>
            <a:r>
              <a:rPr lang="en-US" dirty="0" err="1"/>
              <a:t>tako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Deveta</a:t>
            </a:r>
            <a:r>
              <a:rPr lang="en-US" dirty="0"/>
              <a:t> </a:t>
            </a:r>
            <a:r>
              <a:rPr lang="en-US" dirty="0" err="1"/>
              <a:t>planeta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neptuna</a:t>
            </a:r>
            <a:r>
              <a:rPr lang="en-US" dirty="0"/>
              <a:t> 5000 puta </a:t>
            </a:r>
            <a:r>
              <a:rPr lang="en-US" dirty="0" err="1"/>
              <a:t>veca</a:t>
            </a:r>
            <a:r>
              <a:rPr lang="en-US" dirty="0"/>
              <a:t> od </a:t>
            </a:r>
            <a:r>
              <a:rPr lang="en-US" dirty="0" err="1"/>
              <a:t>Plutona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Posto</a:t>
            </a:r>
            <a:r>
              <a:rPr lang="en-US" dirty="0"/>
              <a:t>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ledeno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dosli</a:t>
            </a:r>
            <a:r>
              <a:rPr lang="en-US" dirty="0"/>
              <a:t> </a:t>
            </a:r>
            <a:r>
              <a:rPr lang="en-US" dirty="0" err="1"/>
              <a:t>Anunaki</a:t>
            </a:r>
            <a:r>
              <a:rPr lang="en-US" dirty="0"/>
              <a:t>,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toplo</a:t>
            </a:r>
            <a:r>
              <a:rPr lang="en-US" dirty="0"/>
              <a:t> mesto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izmedju</a:t>
            </a:r>
            <a:r>
              <a:rPr lang="en-US" dirty="0"/>
              <a:t> </a:t>
            </a:r>
            <a:r>
              <a:rPr lang="en-US" dirty="0" err="1"/>
              <a:t>Eufrata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Tigra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38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C42538-5B39-5346-A473-37796C0D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D291-99A6-30F6-641E-2AEEA706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4C44-F76B-BB9A-B662-AEA5BB2B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Izracunata</a:t>
            </a:r>
            <a:r>
              <a:rPr lang="en-US" dirty="0"/>
              <a:t> </a:t>
            </a:r>
            <a:r>
              <a:rPr lang="en-US" dirty="0" err="1"/>
              <a:t>verovatnoca</a:t>
            </a:r>
            <a:r>
              <a:rPr lang="en-US" dirty="0"/>
              <a:t> </a:t>
            </a:r>
            <a:r>
              <a:rPr lang="en-US" dirty="0" err="1"/>
              <a:t>postojanja</a:t>
            </a:r>
            <a:r>
              <a:rPr lang="en-US" dirty="0"/>
              <a:t> </a:t>
            </a:r>
            <a:r>
              <a:rPr lang="en-US" dirty="0" err="1"/>
              <a:t>ogromne</a:t>
            </a:r>
            <a:r>
              <a:rPr lang="en-US" dirty="0"/>
              <a:t> </a:t>
            </a:r>
            <a:r>
              <a:rPr lang="en-US" dirty="0" err="1"/>
              <a:t>planete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Planeta</a:t>
            </a:r>
            <a:r>
              <a:rPr lang="en-US" dirty="0"/>
              <a:t> </a:t>
            </a:r>
            <a:r>
              <a:rPr lang="en-US" dirty="0" err="1"/>
              <a:t>Nibiru</a:t>
            </a:r>
            <a:r>
              <a:rPr lang="en-US" dirty="0"/>
              <a:t> – </a:t>
            </a:r>
            <a:r>
              <a:rPr lang="en-US" dirty="0" err="1"/>
              <a:t>deveta</a:t>
            </a:r>
            <a:r>
              <a:rPr lang="en-US" dirty="0"/>
              <a:t> </a:t>
            </a:r>
            <a:r>
              <a:rPr lang="en-US" dirty="0" err="1"/>
              <a:t>paneta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Ponovo</a:t>
            </a:r>
            <a:r>
              <a:rPr lang="en-US" dirty="0"/>
              <a:t> se </a:t>
            </a:r>
            <a:r>
              <a:rPr lang="en-US" dirty="0" err="1"/>
              <a:t>priblizava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umeo</a:t>
            </a:r>
            <a:r>
              <a:rPr lang="en-US" dirty="0"/>
              <a:t> da </a:t>
            </a:r>
            <a:r>
              <a:rPr lang="en-US" dirty="0" err="1"/>
              <a:t>prevede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reci</a:t>
            </a:r>
            <a:r>
              <a:rPr lang="en-US" dirty="0"/>
              <a:t> pa je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izmisljao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4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BBA31-120A-A4B5-9D59-68275E2D3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8695FF-9C18-7C58-50F2-115D3455E5E2}"/>
              </a:ext>
            </a:extLst>
          </p:cNvPr>
          <p:cNvSpPr txBox="1"/>
          <p:nvPr/>
        </p:nvSpPr>
        <p:spPr>
          <a:xfrm>
            <a:off x="7921256" y="565652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neptun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136CBA-F71D-0CC7-00CC-1D55CC3C924B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https://www.youtube.com/watch?v=Kyeagce71uU</a:t>
            </a:r>
          </a:p>
        </p:txBody>
      </p:sp>
    </p:spTree>
    <p:extLst>
      <p:ext uri="{BB962C8B-B14F-4D97-AF65-F5344CB8AC3E}">
        <p14:creationId xmlns:p14="http://schemas.microsoft.com/office/powerpoint/2010/main" val="2140184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06B16-B817-3E3E-8A17-00B9BFA4C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16125" r="10697" b="8217"/>
          <a:stretch/>
        </p:blipFill>
        <p:spPr>
          <a:xfrm>
            <a:off x="-1" y="-1"/>
            <a:ext cx="12402183" cy="67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4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AAD76-1BD9-901B-7EE7-767ED3A3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9" t="28217" r="16453" b="15349"/>
          <a:stretch/>
        </p:blipFill>
        <p:spPr>
          <a:xfrm>
            <a:off x="116958" y="148856"/>
            <a:ext cx="11961363" cy="65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57FDD0-A30D-D6DE-B279-5DD17AB4B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CF466-36A0-65BF-0616-0E24797D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1500" dirty="0">
                <a:solidFill>
                  <a:srgbClr val="FFFFFF"/>
                </a:solidFill>
              </a:rPr>
              <a:t>KRAJ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069B3-2021-B0FC-C441-57CE758F3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Ko </a:t>
            </a:r>
            <a:r>
              <a:rPr lang="en-US" sz="1800" dirty="0" err="1">
                <a:solidFill>
                  <a:srgbClr val="FFFFFF"/>
                </a:solidFill>
              </a:rPr>
              <a:t>hoce</a:t>
            </a:r>
            <a:r>
              <a:rPr lang="en-US" sz="1800" dirty="0">
                <a:solidFill>
                  <a:srgbClr val="FFFFFF"/>
                </a:solidFill>
              </a:rPr>
              <a:t> da </a:t>
            </a:r>
            <a:r>
              <a:rPr lang="en-US" sz="1800" dirty="0" err="1">
                <a:solidFill>
                  <a:srgbClr val="FFFFFF"/>
                </a:solidFill>
              </a:rPr>
              <a:t>cita</a:t>
            </a:r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  <a:hlinkClick r:id="rId4"/>
              </a:rPr>
              <a:t>https://marjankogelnik.files.wordpress.com/2016/01/zecharia-sitchin_-_dvanaesti-planet.pdf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7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69B870-7C99-F98E-1612-C94DFBD47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70" y="449224"/>
            <a:ext cx="9616560" cy="54093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260ACA-F6C4-F4A1-8DE4-DC5B2BA2DDBF}"/>
              </a:ext>
            </a:extLst>
          </p:cNvPr>
          <p:cNvSpPr txBox="1"/>
          <p:nvPr/>
        </p:nvSpPr>
        <p:spPr>
          <a:xfrm>
            <a:off x="1903228" y="6390167"/>
            <a:ext cx="758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15,000 </a:t>
            </a:r>
            <a:r>
              <a:rPr lang="en-US" dirty="0" err="1"/>
              <a:t>tableta</a:t>
            </a:r>
            <a:r>
              <a:rPr lang="en-US" dirty="0"/>
              <a:t> je </a:t>
            </a:r>
            <a:r>
              <a:rPr lang="en-US" dirty="0" err="1"/>
              <a:t>pronadjeno</a:t>
            </a:r>
            <a:r>
              <a:rPr lang="en-US" dirty="0"/>
              <a:t> u </a:t>
            </a:r>
            <a:r>
              <a:rPr lang="en-US" dirty="0" err="1"/>
              <a:t>kraljevoj</a:t>
            </a:r>
            <a:r>
              <a:rPr lang="en-US" dirty="0"/>
              <a:t> </a:t>
            </a:r>
            <a:r>
              <a:rPr lang="en-US" dirty="0" err="1"/>
              <a:t>biblioteci</a:t>
            </a:r>
            <a:r>
              <a:rPr lang="en-US" dirty="0"/>
              <a:t> palate </a:t>
            </a:r>
            <a:r>
              <a:rPr lang="en-US" dirty="0" err="1"/>
              <a:t>Arsurbanipal</a:t>
            </a:r>
            <a:r>
              <a:rPr lang="en-US" dirty="0"/>
              <a:t>  1872</a:t>
            </a:r>
          </a:p>
        </p:txBody>
      </p:sp>
    </p:spTree>
    <p:extLst>
      <p:ext uri="{BB962C8B-B14F-4D97-AF65-F5344CB8AC3E}">
        <p14:creationId xmlns:p14="http://schemas.microsoft.com/office/powerpoint/2010/main" val="282214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BA78-D15B-9E85-86A6-429D9791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Sumerska</a:t>
            </a:r>
            <a:r>
              <a:rPr lang="en-US" dirty="0"/>
              <a:t> </a:t>
            </a:r>
            <a:r>
              <a:rPr lang="en-US" dirty="0" err="1"/>
              <a:t>civilizacija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0AE1-A6FE-A945-7307-94709A245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Oblast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dasnjeg</a:t>
            </a:r>
            <a:r>
              <a:rPr lang="en-US" dirty="0"/>
              <a:t> </a:t>
            </a:r>
            <a:r>
              <a:rPr lang="en-US" dirty="0" err="1"/>
              <a:t>Mosula</a:t>
            </a:r>
            <a:r>
              <a:rPr lang="en-US" dirty="0"/>
              <a:t>, </a:t>
            </a:r>
            <a:r>
              <a:rPr lang="en-US" dirty="0" err="1"/>
              <a:t>Erbila</a:t>
            </a:r>
            <a:r>
              <a:rPr lang="en-US" dirty="0"/>
              <a:t>, sever </a:t>
            </a:r>
            <a:r>
              <a:rPr lang="en-US" dirty="0" err="1"/>
              <a:t>Iraka</a:t>
            </a:r>
            <a:endParaRPr lang="en-US" dirty="0"/>
          </a:p>
          <a:p>
            <a:r>
              <a:rPr lang="en-US" dirty="0" err="1"/>
              <a:t>Asirska</a:t>
            </a:r>
            <a:r>
              <a:rPr lang="en-US" dirty="0"/>
              <a:t> </a:t>
            </a:r>
            <a:r>
              <a:rPr lang="en-US" dirty="0" err="1"/>
              <a:t>imperija</a:t>
            </a:r>
            <a:endParaRPr lang="en-US" dirty="0"/>
          </a:p>
          <a:p>
            <a:r>
              <a:rPr lang="en-US" dirty="0" err="1"/>
              <a:t>Rusevine</a:t>
            </a:r>
            <a:r>
              <a:rPr lang="en-US" dirty="0"/>
              <a:t>:  </a:t>
            </a:r>
            <a:r>
              <a:rPr lang="en-US" dirty="0" err="1"/>
              <a:t>Niniva</a:t>
            </a:r>
            <a:r>
              <a:rPr lang="en-US" dirty="0"/>
              <a:t> je bio </a:t>
            </a:r>
            <a:r>
              <a:rPr lang="en-US" dirty="0" err="1"/>
              <a:t>kraljevski</a:t>
            </a:r>
            <a:r>
              <a:rPr lang="en-US" dirty="0"/>
              <a:t> </a:t>
            </a:r>
            <a:r>
              <a:rPr lang="en-US" dirty="0" err="1"/>
              <a:t>glavni</a:t>
            </a:r>
            <a:r>
              <a:rPr lang="en-US" dirty="0"/>
              <a:t> grad </a:t>
            </a:r>
            <a:r>
              <a:rPr lang="en-US" dirty="0" err="1"/>
              <a:t>Asirije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7 </a:t>
            </a:r>
            <a:r>
              <a:rPr lang="en-US" dirty="0" err="1"/>
              <a:t>tableta</a:t>
            </a:r>
            <a:r>
              <a:rPr lang="en-US" dirty="0"/>
              <a:t> je </a:t>
            </a:r>
            <a:r>
              <a:rPr lang="en-US" dirty="0" err="1"/>
              <a:t>Prica</a:t>
            </a:r>
            <a:r>
              <a:rPr lang="en-US" dirty="0"/>
              <a:t> o </a:t>
            </a:r>
            <a:r>
              <a:rPr lang="en-US" dirty="0" err="1"/>
              <a:t>Gilgameshu</a:t>
            </a:r>
            <a:endParaRPr lang="en-US" dirty="0"/>
          </a:p>
          <a:p>
            <a:r>
              <a:rPr lang="en-US" dirty="0"/>
              <a:t>2100 pre </a:t>
            </a:r>
            <a:r>
              <a:rPr lang="en-US" dirty="0" err="1"/>
              <a:t>hrista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potop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Noja</a:t>
            </a:r>
            <a:r>
              <a:rPr lang="en-US" dirty="0"/>
              <a:t> </a:t>
            </a:r>
            <a:r>
              <a:rPr lang="en-US" dirty="0" err="1"/>
              <a:t>pominje</a:t>
            </a:r>
            <a:r>
              <a:rPr lang="en-US" dirty="0"/>
              <a:t> 2000 </a:t>
            </a:r>
            <a:r>
              <a:rPr lang="en-US" dirty="0" err="1"/>
              <a:t>godina</a:t>
            </a:r>
            <a:r>
              <a:rPr lang="en-US" dirty="0"/>
              <a:t> pre </a:t>
            </a:r>
            <a:r>
              <a:rPr lang="en-US" dirty="0" err="1"/>
              <a:t>biblije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9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8B180-65FD-6CE8-5B3D-E0128BFCE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4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087F-2676-248A-E1EF-795BDE5EDD2E}"/>
              </a:ext>
            </a:extLst>
          </p:cNvPr>
          <p:cNvSpPr txBox="1"/>
          <p:nvPr/>
        </p:nvSpPr>
        <p:spPr>
          <a:xfrm>
            <a:off x="8027580" y="5029776"/>
            <a:ext cx="30754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Mason, William Albert, 1855-1923 - This file has been extracted from another file, 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08A85-8F8D-E7DF-BBAF-D80737A9B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1" r="27965"/>
          <a:stretch/>
        </p:blipFill>
        <p:spPr>
          <a:xfrm>
            <a:off x="1201479" y="0"/>
            <a:ext cx="5433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5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87E7-DE14-42DA-80ED-AEFA256E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1950 </a:t>
            </a:r>
            <a:r>
              <a:rPr lang="en-US" dirty="0" err="1"/>
              <a:t>godina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94FEC-114A-A198-CD17-F444D334C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Pojavljuje</a:t>
            </a:r>
            <a:r>
              <a:rPr lang="en-US" dirty="0"/>
              <a:t> se </a:t>
            </a:r>
            <a:r>
              <a:rPr lang="en-US" dirty="0" err="1"/>
              <a:t>Zaharije</a:t>
            </a:r>
            <a:endParaRPr lang="en-US" dirty="0"/>
          </a:p>
          <a:p>
            <a:r>
              <a:rPr lang="en-US" dirty="0" err="1"/>
              <a:t>Prevodi</a:t>
            </a:r>
            <a:r>
              <a:rPr lang="en-US" dirty="0"/>
              <a:t> </a:t>
            </a:r>
            <a:r>
              <a:rPr lang="en-US" dirty="0" err="1"/>
              <a:t>tablete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pise</a:t>
            </a:r>
            <a:r>
              <a:rPr lang="en-US" dirty="0"/>
              <a:t> od </a:t>
            </a:r>
            <a:r>
              <a:rPr lang="en-US" dirty="0" err="1"/>
              <a:t>tada</a:t>
            </a:r>
            <a:r>
              <a:rPr lang="en-US" dirty="0"/>
              <a:t> 17 </a:t>
            </a:r>
            <a:r>
              <a:rPr lang="en-US" dirty="0" err="1"/>
              <a:t>knjiga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 445,000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planeta</a:t>
            </a:r>
            <a:r>
              <a:rPr lang="en-US" dirty="0"/>
              <a:t> </a:t>
            </a:r>
            <a:r>
              <a:rPr lang="en-US" dirty="0" err="1"/>
              <a:t>Nibiru</a:t>
            </a:r>
            <a:r>
              <a:rPr lang="en-US" dirty="0"/>
              <a:t> </a:t>
            </a:r>
            <a:r>
              <a:rPr lang="en-US" dirty="0" err="1"/>
              <a:t>imala</a:t>
            </a:r>
            <a:r>
              <a:rPr lang="en-US" dirty="0"/>
              <a:t> </a:t>
            </a:r>
            <a:r>
              <a:rPr lang="en-US" dirty="0" err="1"/>
              <a:t>rupu</a:t>
            </a:r>
            <a:r>
              <a:rPr lang="en-US" dirty="0"/>
              <a:t> u </a:t>
            </a:r>
            <a:r>
              <a:rPr lang="en-US" dirty="0" err="1"/>
              <a:t>ozonskom</a:t>
            </a:r>
            <a:r>
              <a:rPr lang="en-US" dirty="0"/>
              <a:t> </a:t>
            </a:r>
            <a:r>
              <a:rPr lang="en-US" dirty="0" err="1"/>
              <a:t>omotacu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trebalo</a:t>
            </a:r>
            <a:r>
              <a:rPr lang="en-US" dirty="0"/>
              <a:t> je </a:t>
            </a:r>
            <a:r>
              <a:rPr lang="en-US" dirty="0" err="1"/>
              <a:t>zlatnom</a:t>
            </a:r>
            <a:r>
              <a:rPr lang="en-US" dirty="0"/>
              <a:t> </a:t>
            </a:r>
            <a:r>
              <a:rPr lang="en-US" dirty="0" err="1"/>
              <a:t>prasinom</a:t>
            </a:r>
            <a:r>
              <a:rPr lang="en-US" dirty="0"/>
              <a:t> da se </a:t>
            </a:r>
            <a:r>
              <a:rPr lang="en-US" dirty="0" err="1"/>
              <a:t>zaustavi</a:t>
            </a:r>
            <a:r>
              <a:rPr lang="en-US" dirty="0"/>
              <a:t> </a:t>
            </a:r>
            <a:r>
              <a:rPr lang="en-US" dirty="0" err="1"/>
              <a:t>kataklizma</a:t>
            </a:r>
            <a:r>
              <a:rPr lang="en-US" dirty="0"/>
              <a:t> pa je Anu </a:t>
            </a:r>
            <a:r>
              <a:rPr lang="en-US" dirty="0" err="1"/>
              <a:t>poslao</a:t>
            </a:r>
            <a:r>
              <a:rPr lang="en-US" dirty="0"/>
              <a:t> </a:t>
            </a:r>
            <a:r>
              <a:rPr lang="en-US" dirty="0" err="1"/>
              <a:t>istrazivace</a:t>
            </a:r>
            <a:r>
              <a:rPr lang="en-US" dirty="0"/>
              <a:t> po celom </a:t>
            </a:r>
            <a:r>
              <a:rPr lang="en-US" dirty="0" err="1"/>
              <a:t>kosmosu</a:t>
            </a:r>
            <a:r>
              <a:rPr lang="en-US" dirty="0"/>
              <a:t> da </a:t>
            </a:r>
            <a:r>
              <a:rPr lang="en-US" dirty="0" err="1"/>
              <a:t>trazi</a:t>
            </a:r>
            <a:r>
              <a:rPr lang="en-US" dirty="0"/>
              <a:t> </a:t>
            </a:r>
            <a:r>
              <a:rPr lang="en-US" dirty="0" err="1"/>
              <a:t>zlato</a:t>
            </a:r>
            <a:endParaRPr lang="en-US" dirty="0"/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zenskoj</a:t>
            </a:r>
            <a:r>
              <a:rPr lang="en-US" dirty="0"/>
              <a:t> </a:t>
            </a:r>
            <a:r>
              <a:rPr lang="en-US" dirty="0" err="1"/>
              <a:t>Anunaki</a:t>
            </a:r>
            <a:r>
              <a:rPr lang="en-US" dirty="0"/>
              <a:t> </a:t>
            </a:r>
            <a:r>
              <a:rPr lang="en-US" dirty="0" err="1"/>
              <a:t>implantirali</a:t>
            </a:r>
            <a:r>
              <a:rPr lang="en-US" dirty="0"/>
              <a:t> </a:t>
            </a:r>
            <a:r>
              <a:rPr lang="en-US" dirty="0" err="1"/>
              <a:t>modifikovan</a:t>
            </a:r>
            <a:r>
              <a:rPr lang="en-US" dirty="0"/>
              <a:t> DNK od </a:t>
            </a:r>
            <a:r>
              <a:rPr lang="en-US" dirty="0" err="1"/>
              <a:t>majmuna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stvorili</a:t>
            </a:r>
            <a:r>
              <a:rPr lang="en-US" dirty="0"/>
              <a:t> </a:t>
            </a:r>
            <a:r>
              <a:rPr lang="en-US" dirty="0" err="1"/>
              <a:t>radnike</a:t>
            </a:r>
            <a:r>
              <a:rPr lang="en-US" dirty="0"/>
              <a:t> da </a:t>
            </a:r>
            <a:r>
              <a:rPr lang="en-US" dirty="0" err="1"/>
              <a:t>kopaju</a:t>
            </a:r>
            <a:r>
              <a:rPr lang="en-US" dirty="0"/>
              <a:t> </a:t>
            </a:r>
            <a:r>
              <a:rPr lang="en-US" dirty="0" err="1"/>
              <a:t>zlato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64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C122-45FF-8544-2B37-713AD693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skoli</a:t>
            </a:r>
            <a:r>
              <a:rPr lang="en-US" dirty="0"/>
              <a:t> – </a:t>
            </a:r>
            <a:r>
              <a:rPr lang="en-US" dirty="0" err="1"/>
              <a:t>prica</a:t>
            </a:r>
            <a:r>
              <a:rPr lang="en-US" dirty="0"/>
              <a:t> </a:t>
            </a:r>
            <a:r>
              <a:rPr lang="en-US" dirty="0" err="1"/>
              <a:t>Zaharije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CF22-C315-F47C-BD4E-6D026F7F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u="none" strike="noStrike" baseline="0" dirty="0" err="1">
                <a:latin typeface="GaramondPremrPro"/>
              </a:rPr>
              <a:t>Jednog</a:t>
            </a:r>
            <a:r>
              <a:rPr lang="en-US" b="0" i="0" u="none" strike="noStrike" baseline="0" dirty="0">
                <a:latin typeface="GaramondPremrPro"/>
              </a:rPr>
              <a:t> dana, </a:t>
            </a:r>
            <a:r>
              <a:rPr lang="en-US" b="0" i="0" u="none" strike="noStrike" baseline="0" dirty="0" err="1">
                <a:latin typeface="GaramondPremrPro"/>
              </a:rPr>
              <a:t>čitali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smo</a:t>
            </a:r>
            <a:r>
              <a:rPr lang="en-US" b="0" i="0" u="none" strike="noStrike" baseline="0" dirty="0">
                <a:latin typeface="GaramondPremrPro"/>
              </a:rPr>
              <a:t> u </a:t>
            </a:r>
            <a:r>
              <a:rPr lang="en-US" b="0" i="0" u="none" strike="noStrike" baseline="0" dirty="0" err="1">
                <a:latin typeface="GaramondPremrPro"/>
              </a:rPr>
              <a:t>Glavi</a:t>
            </a:r>
            <a:r>
              <a:rPr lang="en-US" b="0" i="0" u="none" strike="noStrike" baseline="0" dirty="0">
                <a:latin typeface="GaramondPremrPro"/>
              </a:rPr>
              <a:t> VI da je Bog </a:t>
            </a:r>
            <a:r>
              <a:rPr lang="en-US" b="0" i="0" u="none" strike="noStrike" baseline="0" dirty="0" err="1">
                <a:latin typeface="GaramondPremrPro"/>
              </a:rPr>
              <a:t>rešio</a:t>
            </a:r>
            <a:r>
              <a:rPr lang="en-US" b="0" i="0" u="none" strike="noStrike" baseline="0" dirty="0">
                <a:latin typeface="GaramondPremrPro"/>
              </a:rPr>
              <a:t> da </a:t>
            </a:r>
            <a:r>
              <a:rPr lang="en-US" b="0" i="0" u="none" strike="noStrike" baseline="0" dirty="0" err="1">
                <a:latin typeface="GaramondPremrPro"/>
              </a:rPr>
              <a:t>uništi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čovečanstvo</a:t>
            </a:r>
            <a:r>
              <a:rPr lang="en-US" b="0" i="0" u="none" strike="noStrike" baseline="0" dirty="0">
                <a:latin typeface="GaramondPremrPro"/>
              </a:rPr>
              <a:t> u </a:t>
            </a:r>
            <a:r>
              <a:rPr lang="en-US" b="0" i="0" u="none" strike="noStrike" baseline="0" dirty="0" err="1">
                <a:latin typeface="GaramondPremrPro"/>
              </a:rPr>
              <a:t>Velikom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potopu</a:t>
            </a:r>
            <a:r>
              <a:rPr lang="en-US" b="0" i="0" u="none" strike="noStrike" baseline="0" dirty="0">
                <a:latin typeface="GaramondPremrPro"/>
              </a:rPr>
              <a:t>, a da </a:t>
            </a:r>
            <a:r>
              <a:rPr lang="en-US" b="0" i="0" u="none" strike="noStrike" baseline="0" dirty="0" err="1">
                <a:latin typeface="GaramondPremrPro"/>
              </a:rPr>
              <a:t>su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tada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na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Zemlji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obitavali</a:t>
            </a:r>
            <a:r>
              <a:rPr lang="en-US" b="0" i="0" u="none" strike="noStrike" baseline="0" dirty="0">
                <a:latin typeface="GaramondPremrPro"/>
              </a:rPr>
              <a:t> „</a:t>
            </a:r>
            <a:r>
              <a:rPr lang="en-US" b="0" i="0" u="none" strike="noStrike" baseline="0" dirty="0" err="1">
                <a:latin typeface="GaramondPremrPro"/>
              </a:rPr>
              <a:t>sinovi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Božji</a:t>
            </a:r>
            <a:r>
              <a:rPr lang="en-US" b="0" i="0" u="none" strike="noStrike" baseline="0" dirty="0">
                <a:latin typeface="GaramondPremrPro"/>
              </a:rPr>
              <a:t>“, koji </a:t>
            </a:r>
            <a:r>
              <a:rPr lang="en-US" b="0" i="0" u="none" strike="noStrike" baseline="0" dirty="0" err="1">
                <a:latin typeface="GaramondPremrPro"/>
              </a:rPr>
              <a:t>su</a:t>
            </a:r>
            <a:r>
              <a:rPr lang="en-US" b="0" i="0" u="none" strike="noStrike" baseline="0" dirty="0">
                <a:latin typeface="GaramondPremrPro"/>
              </a:rPr>
              <a:t> se </a:t>
            </a:r>
            <a:r>
              <a:rPr lang="en-US" b="0" i="0" u="none" strike="noStrike" baseline="0" dirty="0" err="1">
                <a:latin typeface="GaramondPremrPro"/>
              </a:rPr>
              <a:t>ženili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kćerima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čovečijim</a:t>
            </a:r>
            <a:r>
              <a:rPr lang="en-US" b="0" i="0" u="none" strike="noStrike" baseline="0" dirty="0">
                <a:latin typeface="GaramondPremrPro"/>
              </a:rPr>
              <a:t>. U </a:t>
            </a:r>
            <a:r>
              <a:rPr lang="en-US" b="0" i="0" u="none" strike="noStrike" baseline="0" dirty="0" err="1">
                <a:latin typeface="GaramondPremrPro"/>
              </a:rPr>
              <a:t>hebrejskom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originalu</a:t>
            </a:r>
            <a:r>
              <a:rPr lang="en-US" b="0" i="0" u="none" strike="noStrike" baseline="0" dirty="0">
                <a:latin typeface="GaramondPremrPro"/>
              </a:rPr>
              <a:t>, </a:t>
            </a:r>
            <a:r>
              <a:rPr lang="en-US" b="0" i="0" u="none" strike="noStrike" baseline="0" dirty="0" err="1">
                <a:latin typeface="GaramondPremrPro"/>
              </a:rPr>
              <a:t>oni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su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nazvani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Nefilim</a:t>
            </a:r>
            <a:r>
              <a:rPr lang="en-US" b="0" i="0" u="none" strike="noStrike" baseline="0" dirty="0">
                <a:latin typeface="GaramondPremrPro"/>
              </a:rPr>
              <a:t>; </a:t>
            </a:r>
            <a:r>
              <a:rPr lang="en-US" b="0" i="0" u="none" strike="noStrike" baseline="0" dirty="0" err="1">
                <a:latin typeface="GaramondPremrPro"/>
              </a:rPr>
              <a:t>učitelj</a:t>
            </a:r>
            <a:r>
              <a:rPr lang="en-US" b="0" i="0" u="none" strike="noStrike" baseline="0" dirty="0">
                <a:latin typeface="GaramondPremrPro"/>
              </a:rPr>
              <a:t> je </a:t>
            </a:r>
            <a:r>
              <a:rPr lang="en-US" b="0" i="0" u="none" strike="noStrike" baseline="0" dirty="0" err="1">
                <a:latin typeface="GaramondPremrPro"/>
              </a:rPr>
              <a:t>objasnio</a:t>
            </a:r>
            <a:r>
              <a:rPr lang="en-US" b="0" i="0" u="none" strike="noStrike" baseline="0" dirty="0">
                <a:latin typeface="GaramondPremrPro"/>
              </a:rPr>
              <a:t> da </a:t>
            </a:r>
            <a:r>
              <a:rPr lang="pl-PL" b="0" i="0" u="none" strike="noStrike" baseline="0" dirty="0">
                <a:latin typeface="GaramondPremrPro"/>
              </a:rPr>
              <a:t>to znači „divovi“; međutim, ja sam imao prigovor na to: zar doslovan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prevod</a:t>
            </a:r>
            <a:r>
              <a:rPr lang="en-US" b="0" i="0" u="none" strike="noStrike" baseline="0" dirty="0">
                <a:latin typeface="GaramondPremrPro"/>
              </a:rPr>
              <a:t> tog </a:t>
            </a:r>
            <a:r>
              <a:rPr lang="en-US" b="0" i="0" u="none" strike="noStrike" baseline="0" dirty="0" err="1">
                <a:latin typeface="GaramondPremrPro"/>
              </a:rPr>
              <a:t>imena</a:t>
            </a:r>
            <a:r>
              <a:rPr lang="en-US" b="0" i="0" u="none" strike="noStrike" baseline="0" dirty="0">
                <a:latin typeface="GaramondPremrPro"/>
              </a:rPr>
              <a:t> ne </a:t>
            </a:r>
            <a:r>
              <a:rPr lang="en-US" b="0" i="0" u="none" strike="noStrike" baseline="0" dirty="0" err="1">
                <a:latin typeface="GaramondPremrPro"/>
              </a:rPr>
              <a:t>glasi</a:t>
            </a:r>
            <a:r>
              <a:rPr lang="en-US" b="0" i="0" u="none" strike="noStrike" baseline="0" dirty="0">
                <a:latin typeface="GaramondPremrPro"/>
              </a:rPr>
              <a:t> „</a:t>
            </a:r>
            <a:r>
              <a:rPr lang="en-US" b="0" i="0" u="none" strike="noStrike" baseline="0" dirty="0" err="1">
                <a:latin typeface="GaramondPremrPro"/>
              </a:rPr>
              <a:t>oni</a:t>
            </a:r>
            <a:r>
              <a:rPr lang="en-US" b="0" i="0" u="none" strike="noStrike" baseline="0" dirty="0">
                <a:latin typeface="GaramondPremrPro"/>
              </a:rPr>
              <a:t> koji </a:t>
            </a:r>
            <a:r>
              <a:rPr lang="en-US" b="0" i="0" u="none" strike="noStrike" baseline="0" dirty="0" err="1">
                <a:latin typeface="GaramondPremrPro"/>
              </a:rPr>
              <a:t>su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bili</a:t>
            </a:r>
            <a:r>
              <a:rPr lang="en-US" b="0" i="0" u="none" strike="noStrike" baseline="0" dirty="0">
                <a:latin typeface="GaramondPremrPro"/>
              </a:rPr>
              <a:t> </a:t>
            </a:r>
            <a:r>
              <a:rPr lang="en-US" b="0" i="0" u="none" strike="noStrike" baseline="0" dirty="0" err="1">
                <a:latin typeface="GaramondPremrPro"/>
              </a:rPr>
              <a:t>bačeni</a:t>
            </a:r>
            <a:r>
              <a:rPr lang="en-US" b="0" i="0" u="none" strike="noStrike" baseline="0" dirty="0">
                <a:latin typeface="GaramondPremrPro"/>
              </a:rPr>
              <a:t> dole“, koji </a:t>
            </a:r>
            <a:r>
              <a:rPr lang="en-US" b="0" i="0" u="none" strike="noStrike" baseline="0" dirty="0" err="1">
                <a:latin typeface="GaramondPremrPro"/>
              </a:rPr>
              <a:t>su</a:t>
            </a:r>
            <a:r>
              <a:rPr lang="en-US" b="0" i="0" u="none" strike="noStrike" baseline="0" dirty="0">
                <a:latin typeface="GaramondPremrPro"/>
              </a:rPr>
              <a:t> se </a:t>
            </a:r>
            <a:r>
              <a:rPr lang="pl-PL" b="0" i="0" u="none" strike="noStrike" baseline="0" dirty="0">
                <a:latin typeface="GaramondPremrPro"/>
              </a:rPr>
              <a:t>spustili na Zemlju? Dobio sam ukor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6330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3BFB2-1F47-9CF8-7A81-6F1580DCE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06" t="11163" r="35639" b="12558"/>
          <a:stretch/>
        </p:blipFill>
        <p:spPr>
          <a:xfrm>
            <a:off x="3902149" y="765544"/>
            <a:ext cx="3944680" cy="5231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B978F-2345-789C-F275-20E69AFBEDF0}"/>
              </a:ext>
            </a:extLst>
          </p:cNvPr>
          <p:cNvSpPr txBox="1"/>
          <p:nvPr/>
        </p:nvSpPr>
        <p:spPr>
          <a:xfrm>
            <a:off x="8899451" y="3923414"/>
            <a:ext cx="200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uspeh</a:t>
            </a:r>
            <a:r>
              <a:rPr lang="en-US" dirty="0"/>
              <a:t> </a:t>
            </a:r>
            <a:r>
              <a:rPr lang="en-US" dirty="0" err="1"/>
              <a:t>knjige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6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1304</Words>
  <Application>Microsoft Office PowerPoint</Application>
  <PresentationFormat>Widescreen</PresentationFormat>
  <Paragraphs>91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Meiryo</vt:lpstr>
      <vt:lpstr>Aptos</vt:lpstr>
      <vt:lpstr>Aptos Display</vt:lpstr>
      <vt:lpstr>Arial</vt:lpstr>
      <vt:lpstr>GaramondPremrPro</vt:lpstr>
      <vt:lpstr>noto serif</vt:lpstr>
      <vt:lpstr>Roboto</vt:lpstr>
      <vt:lpstr>Office Theme</vt:lpstr>
      <vt:lpstr>Anunaki sa planete Nibiru</vt:lpstr>
      <vt:lpstr>PowerPoint Presentation</vt:lpstr>
      <vt:lpstr>PowerPoint Presentation</vt:lpstr>
      <vt:lpstr>Sumerska civilizacija</vt:lpstr>
      <vt:lpstr>PowerPoint Presentation</vt:lpstr>
      <vt:lpstr>PowerPoint Presentation</vt:lpstr>
      <vt:lpstr>1950 godina</vt:lpstr>
      <vt:lpstr>U skoli – prica Zaharije</vt:lpstr>
      <vt:lpstr>PowerPoint Presentation</vt:lpstr>
      <vt:lpstr>Bozanstvo Anu</vt:lpstr>
      <vt:lpstr>PowerPoint Presentation</vt:lpstr>
      <vt:lpstr>PowerPoint Presentation</vt:lpstr>
      <vt:lpstr>Alat </vt:lpstr>
      <vt:lpstr>PowerPoint Presentation</vt:lpstr>
      <vt:lpstr>PowerPoint Presentation</vt:lpstr>
      <vt:lpstr>Zakljucak?</vt:lpstr>
      <vt:lpstr>PowerPoint Presentation</vt:lpstr>
      <vt:lpstr>Civilizacija?</vt:lpstr>
      <vt:lpstr>Činjenice </vt:lpstr>
      <vt:lpstr>Planeta Nibiru kruzi oko sunca 3600 godina</vt:lpstr>
      <vt:lpstr>2014  Palomar opservatorija</vt:lpstr>
      <vt:lpstr>PowerPoint Presentation</vt:lpstr>
      <vt:lpstr>2016</vt:lpstr>
      <vt:lpstr>PowerPoint Presentation</vt:lpstr>
      <vt:lpstr>PowerPoint Presentation</vt:lpstr>
      <vt:lpstr>PowerPoint Presentation</vt:lpstr>
      <vt:lpstr>PowerPoint Presentation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Anunaki sa Nibiru planete</dc:title>
  <dc:creator>Raka Levi</dc:creator>
  <cp:lastModifiedBy>Raka Levi</cp:lastModifiedBy>
  <cp:revision>24</cp:revision>
  <dcterms:created xsi:type="dcterms:W3CDTF">2024-04-06T09:21:30Z</dcterms:created>
  <dcterms:modified xsi:type="dcterms:W3CDTF">2024-04-20T15:20:52Z</dcterms:modified>
</cp:coreProperties>
</file>