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  <p:sldId id="267" r:id="rId11"/>
    <p:sldId id="268" r:id="rId12"/>
    <p:sldId id="266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31D21-2B99-BDEF-E3F1-BBD2C0F4D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8DE34-F477-8F2C-4B5B-764E31390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C26CC-282A-92AB-9173-D390027B6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89D1-3232-409C-B101-DFA41463DEE1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34D24-2575-6A85-6A41-DBC3CA868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B0F46-76E6-4CAD-EB9A-562A55377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9A348-25FB-448E-AC77-05314A42F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20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9D3F6-930A-7F0D-B82C-1B1942144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6D1423-AF00-66F9-9AEF-9EC34F97E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5AFCE-B070-136D-A6BF-F63D3949F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89D1-3232-409C-B101-DFA41463DEE1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4EFC0-E7F3-631F-5688-E843A616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6764D-7F08-0A37-CD24-7C3C29A87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9A348-25FB-448E-AC77-05314A42F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94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A11880-7965-5BE7-B5DD-3AA37F1832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3011A9-1F01-5DA5-9FBC-C13306042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F8EFA-78B9-D3AB-2717-83734B690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89D1-3232-409C-B101-DFA41463DEE1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0472A-73CF-8C2C-2CB1-432A0E6F7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A231F-2A5B-95E3-1825-BBC463996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9A348-25FB-448E-AC77-05314A42F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47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5100F-0EE9-9D97-73FC-85BC71C8A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1A1C6-9DBE-FD78-6BC1-6BE8BB899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DFCEB-1EDD-24FA-407F-FF7E4F5F4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89D1-3232-409C-B101-DFA41463DEE1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D0B74-A752-E4D5-EEB9-913A015EC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6B813-722A-71AD-FAE7-A82E7CBC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9A348-25FB-448E-AC77-05314A42F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86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44205-D2DF-E478-3EE0-4266AABC9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ED7F6-7604-96D9-5805-7F24059EF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9397B-A253-58A6-FB61-F88FA3981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89D1-3232-409C-B101-DFA41463DEE1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FBFE6-3CAE-8B06-115E-0B612BD6D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CAF66-1FD9-486A-3698-E39DB84B1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9A348-25FB-448E-AC77-05314A42F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97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88D1C-66BB-74C9-985B-6F89A779C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BFAC6-B058-1ACE-58AC-88CBA8F6D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5178AE-A442-03E3-FC00-EEFDD0860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497AB-7386-CCDE-A77D-BC6EB5633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89D1-3232-409C-B101-DFA41463DEE1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8B1B76-AA05-3EBE-8606-14F627E26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EB316-6A33-89A4-1690-6C61B6170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9A348-25FB-448E-AC77-05314A42F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17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A1FC-62F7-A3C7-DD1A-DCD912F9E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89808-1DE2-2530-C8BF-CB488ECD5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83048-B45E-2796-C95E-65B6316E9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EF988A-2C47-8BE5-5A39-23EDA1DBD1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D74673-6457-87B0-BB74-B8F313E04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193569-5EF8-E85E-4633-B60E9C10D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89D1-3232-409C-B101-DFA41463DEE1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7CC286-D492-EA26-E3E9-B42AFE200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211863-1EDD-DE84-5F84-237B0137F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9A348-25FB-448E-AC77-05314A42F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10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29C93-2D06-F34C-D587-AE1F9CF7E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110C5D-A6F5-17DA-3619-C1679B504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89D1-3232-409C-B101-DFA41463DEE1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6B222D-913E-B27A-E226-BFE3B1ACA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3E38CA-B0F1-2045-0FD1-1652E9C09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9A348-25FB-448E-AC77-05314A42F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05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9E11FF-30BB-2F3A-DC02-607716919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89D1-3232-409C-B101-DFA41463DEE1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915092-994D-F4C3-7370-2252DE62D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A62BDF-793C-4797-25BE-48D29582E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9A348-25FB-448E-AC77-05314A42F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47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3FE04-7F1F-54B5-F6C5-DAA2CC005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4FAF9-36AE-A85A-2599-AEC28D19D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24759A-623A-6E2A-866F-A42DDC07D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88683-11B8-4A3C-94EE-BC4025849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89D1-3232-409C-B101-DFA41463DEE1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726673-E84B-5408-8EAC-0E9F8571B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18D90-D8BA-29EB-A786-9ECC324AC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9A348-25FB-448E-AC77-05314A42F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3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046F8-33E8-FC01-9049-9E69EF53B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D29088-7154-B052-1754-8E21917E36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3F7637-AFE0-019E-0770-2DDD19A9B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CD810-C5B6-3071-B649-2A4E770B1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89D1-3232-409C-B101-DFA41463DEE1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79C65F-DC27-8B74-C04F-BDFDDCBC2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4DC661-AD19-6F19-5DF9-D8A7D1914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9A348-25FB-448E-AC77-05314A42F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0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B1C582-24DB-6FF6-8B97-07609AAB6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6CFA2-F2A0-557C-69E4-606418FDC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CEA49-38F7-E681-3907-BCE2EB0C3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0E89D1-3232-409C-B101-DFA41463DEE1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D3D4F-39A0-FC89-F668-D70E7A6FA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11E30-8712-7DFA-8480-D58DFE953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39A348-25FB-448E-AC77-05314A42F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68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ngregation_Emanu-El_(San_Francisco)" TargetMode="External"/><Relationship Id="rId2" Type="http://schemas.openxmlformats.org/officeDocument/2006/relationships/hyperlink" Target="https://en.wikipedia.org/wiki/Reform_Judais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en.wikipedia.org/wiki/University_of_California,_Berkele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C8477-5E2E-575C-C962-EBB0644390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7786" y="2685349"/>
            <a:ext cx="6400800" cy="2387600"/>
          </a:xfrm>
        </p:spPr>
        <p:txBody>
          <a:bodyPr>
            <a:noAutofit/>
          </a:bodyPr>
          <a:lstStyle/>
          <a:p>
            <a:r>
              <a:rPr lang="en-US" sz="4000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Levi Strauss</a:t>
            </a:r>
            <a:r>
              <a:rPr lang="en-US" sz="40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br>
              <a:rPr lang="en-US" sz="40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</a:br>
            <a:r>
              <a:rPr lang="en-US" sz="4000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rodjen</a:t>
            </a:r>
            <a:r>
              <a:rPr lang="en-US" sz="40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kao</a:t>
            </a:r>
            <a:r>
              <a:rPr lang="en-US" sz="40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r>
              <a:rPr lang="en-US" sz="4000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Löb </a:t>
            </a:r>
            <a:r>
              <a:rPr lang="en-US" sz="4000" b="1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Strauß</a:t>
            </a:r>
            <a:br>
              <a:rPr lang="en-US" sz="4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</a:br>
            <a:br>
              <a:rPr lang="en-US" sz="4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</a:br>
            <a:br>
              <a:rPr lang="en-US" sz="40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</a:br>
            <a:r>
              <a:rPr lang="en-US" sz="4000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Februar</a:t>
            </a:r>
            <a:r>
              <a:rPr lang="en-US" sz="40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26, 1829  </a:t>
            </a:r>
            <a:r>
              <a:rPr lang="en-US" sz="4000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Septembar</a:t>
            </a:r>
            <a:r>
              <a:rPr lang="en-US" sz="40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26, 1902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AC9A1F-56EE-3075-EC62-2E9857854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10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04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40F20-E172-8472-1CC6-193DBA4C3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C011F-D303-F175-D09F-2BF63EF87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1"/>
            <a:ext cx="10515600" cy="4351338"/>
          </a:xfrm>
        </p:spPr>
        <p:txBody>
          <a:bodyPr/>
          <a:lstStyle/>
          <a:p>
            <a:r>
              <a:rPr lang="en-US" dirty="0"/>
              <a:t>Par Levi's </a:t>
            </a:r>
            <a:r>
              <a:rPr lang="en-US" dirty="0" err="1"/>
              <a:t>farmerki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19. </a:t>
            </a:r>
            <a:r>
              <a:rPr lang="en-US" dirty="0" err="1"/>
              <a:t>veka</a:t>
            </a:r>
            <a:r>
              <a:rPr lang="en-US" dirty="0"/>
              <a:t> </a:t>
            </a:r>
            <a:r>
              <a:rPr lang="en-US" dirty="0" err="1"/>
              <a:t>prodat</a:t>
            </a:r>
            <a:r>
              <a:rPr lang="en-US" dirty="0"/>
              <a:t> je za 87.000 </a:t>
            </a:r>
            <a:r>
              <a:rPr lang="en-US" dirty="0" err="1"/>
              <a:t>dolara</a:t>
            </a:r>
            <a:r>
              <a:rPr lang="en-US" dirty="0"/>
              <a:t> 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aukciji</a:t>
            </a:r>
            <a:r>
              <a:rPr lang="en-US" dirty="0"/>
              <a:t> u </a:t>
            </a:r>
            <a:r>
              <a:rPr lang="en-US" dirty="0" err="1"/>
              <a:t>Novom</a:t>
            </a:r>
            <a:r>
              <a:rPr lang="en-US" dirty="0"/>
              <a:t> </a:t>
            </a:r>
            <a:r>
              <a:rPr lang="en-US" dirty="0" err="1"/>
              <a:t>Meksiku</a:t>
            </a:r>
            <a:r>
              <a:rPr lang="en-US" dirty="0"/>
              <a:t>,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ih</a:t>
            </a:r>
            <a:r>
              <a:rPr lang="en-US" dirty="0"/>
              <a:t> </a:t>
            </a:r>
            <a:r>
              <a:rPr lang="en-US" dirty="0" err="1"/>
              <a:t>čini</a:t>
            </a:r>
            <a:r>
              <a:rPr lang="en-US" dirty="0"/>
              <a:t> </a:t>
            </a:r>
            <a:r>
              <a:rPr lang="en-US" dirty="0" err="1"/>
              <a:t>jednim</a:t>
            </a:r>
            <a:r>
              <a:rPr lang="en-US" dirty="0"/>
              <a:t> od </a:t>
            </a:r>
            <a:r>
              <a:rPr lang="en-US" dirty="0" err="1"/>
              <a:t>najskupljih</a:t>
            </a:r>
            <a:r>
              <a:rPr lang="en-US" dirty="0"/>
              <a:t> </a:t>
            </a:r>
            <a:r>
              <a:rPr lang="en-US" dirty="0" err="1"/>
              <a:t>parova</a:t>
            </a:r>
            <a:r>
              <a:rPr lang="en-US" dirty="0"/>
              <a:t> </a:t>
            </a:r>
            <a:r>
              <a:rPr lang="en-US" dirty="0" err="1"/>
              <a:t>starinskih</a:t>
            </a:r>
            <a:r>
              <a:rPr lang="en-US" dirty="0"/>
              <a:t> </a:t>
            </a:r>
            <a:r>
              <a:rPr lang="en-US" dirty="0" err="1"/>
              <a:t>farmerki</a:t>
            </a:r>
            <a:r>
              <a:rPr lang="en-US" dirty="0"/>
              <a:t> </a:t>
            </a:r>
            <a:r>
              <a:rPr lang="en-US" dirty="0" err="1"/>
              <a:t>ikada</a:t>
            </a:r>
            <a:r>
              <a:rPr lang="en-US" dirty="0"/>
              <a:t> </a:t>
            </a:r>
            <a:r>
              <a:rPr lang="en-US" dirty="0" err="1"/>
              <a:t>prodatih</a:t>
            </a:r>
            <a:r>
              <a:rPr lang="en-US" dirty="0"/>
              <a:t>. </a:t>
            </a:r>
          </a:p>
          <a:p>
            <a:r>
              <a:rPr lang="en-US" dirty="0" err="1"/>
              <a:t>Farmerke</a:t>
            </a:r>
            <a:r>
              <a:rPr lang="en-US" dirty="0"/>
              <a:t> je </a:t>
            </a:r>
            <a:r>
              <a:rPr lang="en-US" dirty="0" err="1"/>
              <a:t>otkrio</a:t>
            </a:r>
            <a:r>
              <a:rPr lang="en-US" dirty="0"/>
              <a:t> „</a:t>
            </a:r>
            <a:r>
              <a:rPr lang="en-US" dirty="0" err="1"/>
              <a:t>arheolog</a:t>
            </a:r>
            <a:r>
              <a:rPr lang="en-US" dirty="0"/>
              <a:t> “ u </a:t>
            </a:r>
            <a:r>
              <a:rPr lang="en-US" dirty="0" err="1"/>
              <a:t>napuštenom</a:t>
            </a:r>
            <a:r>
              <a:rPr lang="en-US" dirty="0"/>
              <a:t> </a:t>
            </a:r>
            <a:r>
              <a:rPr lang="en-US" dirty="0" err="1"/>
              <a:t>rudniku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711DC5-762E-125F-518C-7D24E9E58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07" y="2971258"/>
            <a:ext cx="11717385" cy="388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65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22D06-207A-5F43-E424-5AC92BDF5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Interesantno</a:t>
            </a:r>
            <a:r>
              <a:rPr lang="en-US" dirty="0"/>
              <a:t>: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03342-8C5F-0E16-B04E-D5B141514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Omce</a:t>
            </a:r>
            <a:r>
              <a:rPr lang="en-US" dirty="0"/>
              <a:t> za </a:t>
            </a:r>
            <a:r>
              <a:rPr lang="en-US" dirty="0" err="1"/>
              <a:t>kais</a:t>
            </a:r>
            <a:r>
              <a:rPr lang="en-US" dirty="0"/>
              <a:t> </a:t>
            </a:r>
            <a:r>
              <a:rPr lang="en-US" dirty="0" err="1"/>
              <a:t>uvedene</a:t>
            </a:r>
            <a:r>
              <a:rPr lang="en-US" dirty="0"/>
              <a:t> 1922 – do </a:t>
            </a:r>
            <a:r>
              <a:rPr lang="en-US" dirty="0" err="1"/>
              <a:t>tada</a:t>
            </a:r>
            <a:r>
              <a:rPr lang="en-US" dirty="0"/>
              <a:t> </a:t>
            </a:r>
            <a:r>
              <a:rPr lang="en-US" dirty="0" err="1"/>
              <a:t>tregeri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Rajsferslus</a:t>
            </a:r>
            <a:r>
              <a:rPr lang="en-US" dirty="0"/>
              <a:t> </a:t>
            </a:r>
            <a:r>
              <a:rPr lang="en-US" dirty="0" err="1"/>
              <a:t>uveden</a:t>
            </a:r>
            <a:r>
              <a:rPr lang="en-US" dirty="0"/>
              <a:t> 1954</a:t>
            </a:r>
          </a:p>
          <a:p>
            <a:endParaRPr lang="en-US" dirty="0"/>
          </a:p>
          <a:p>
            <a:r>
              <a:rPr lang="en-US" dirty="0"/>
              <a:t>Za </a:t>
            </a:r>
            <a:r>
              <a:rPr lang="en-US" dirty="0" err="1"/>
              <a:t>vreme</a:t>
            </a:r>
            <a:r>
              <a:rPr lang="en-US" dirty="0"/>
              <a:t> rata </a:t>
            </a:r>
            <a:r>
              <a:rPr lang="en-US" dirty="0" err="1"/>
              <a:t>lukovi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crtani</a:t>
            </a:r>
            <a:endParaRPr lang="en-US" dirty="0"/>
          </a:p>
          <a:p>
            <a:endParaRPr lang="en-US" dirty="0"/>
          </a:p>
          <a:p>
            <a:r>
              <a:rPr lang="en-US" dirty="0"/>
              <a:t>U </a:t>
            </a:r>
            <a:r>
              <a:rPr lang="en-US" dirty="0" err="1"/>
              <a:t>Rusiju</a:t>
            </a:r>
            <a:r>
              <a:rPr lang="en-US" dirty="0"/>
              <a:t> </a:t>
            </a:r>
            <a:r>
              <a:rPr lang="en-US" dirty="0" err="1"/>
              <a:t>stigle</a:t>
            </a:r>
            <a:r>
              <a:rPr lang="en-US" dirty="0"/>
              <a:t> </a:t>
            </a:r>
            <a:r>
              <a:rPr lang="en-US" dirty="0" err="1"/>
              <a:t>tek</a:t>
            </a:r>
            <a:r>
              <a:rPr lang="en-US" dirty="0"/>
              <a:t> 1959</a:t>
            </a:r>
          </a:p>
          <a:p>
            <a:endParaRPr lang="en-US" dirty="0"/>
          </a:p>
          <a:p>
            <a:r>
              <a:rPr lang="en-US" dirty="0" err="1"/>
              <a:t>Poznanici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ekskurziju</a:t>
            </a:r>
            <a:r>
              <a:rPr lang="en-US" dirty="0"/>
              <a:t> u </a:t>
            </a:r>
            <a:r>
              <a:rPr lang="en-US" dirty="0" err="1"/>
              <a:t>Moskvu</a:t>
            </a:r>
            <a:r>
              <a:rPr lang="en-US" dirty="0"/>
              <a:t> </a:t>
            </a:r>
            <a:r>
              <a:rPr lang="en-US" dirty="0" err="1"/>
              <a:t>nosili</a:t>
            </a:r>
            <a:br>
              <a:rPr lang="en-US" dirty="0"/>
            </a:br>
            <a:r>
              <a:rPr lang="en-US" dirty="0"/>
              <a:t>da </a:t>
            </a:r>
            <a:r>
              <a:rPr lang="en-US" dirty="0" err="1"/>
              <a:t>menjaju</a:t>
            </a:r>
            <a:r>
              <a:rPr lang="en-US" dirty="0"/>
              <a:t> za </a:t>
            </a:r>
            <a:r>
              <a:rPr lang="en-US" dirty="0" err="1"/>
              <a:t>kavijar</a:t>
            </a:r>
            <a:r>
              <a:rPr lang="en-US" dirty="0"/>
              <a:t> </a:t>
            </a:r>
            <a:r>
              <a:rPr lang="en-US"/>
              <a:t>i </a:t>
            </a:r>
            <a:r>
              <a:rPr lang="en-US" dirty="0" err="1"/>
              <a:t>vodku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578B91-8F1E-D8D5-FFE9-B69A4AECB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580" y="2328455"/>
            <a:ext cx="4164419" cy="416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21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7EB868-F2B6-D997-769F-EA7004EAC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151" y="523469"/>
            <a:ext cx="9659698" cy="58110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3E4296-079F-DDA7-46CB-B76E34235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5376" y="365125"/>
            <a:ext cx="5548423" cy="1325563"/>
          </a:xfrm>
        </p:spPr>
        <p:txBody>
          <a:bodyPr>
            <a:normAutofit/>
          </a:bodyPr>
          <a:lstStyle/>
          <a:p>
            <a:r>
              <a:rPr lang="en-US" sz="3600" dirty="0" err="1"/>
              <a:t>Prihod</a:t>
            </a:r>
            <a:r>
              <a:rPr lang="en-US" sz="3600" dirty="0"/>
              <a:t> 6.05 </a:t>
            </a:r>
            <a:r>
              <a:rPr lang="en-US" sz="3600" dirty="0" err="1"/>
              <a:t>milijardi</a:t>
            </a:r>
            <a:r>
              <a:rPr lang="en-US" sz="3600" dirty="0"/>
              <a:t>/god</a:t>
            </a:r>
          </a:p>
        </p:txBody>
      </p:sp>
    </p:spTree>
    <p:extLst>
      <p:ext uri="{BB962C8B-B14F-4D97-AF65-F5344CB8AC3E}">
        <p14:creationId xmlns:p14="http://schemas.microsoft.com/office/powerpoint/2010/main" val="838226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E06B53-76B3-EEFC-BE86-D7ED1F3C32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KRAJ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8F6E671-1444-075F-2B0C-B5C8B56A6A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4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ACF98-2FCE-FB4B-4EA5-35232D487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Rodjen</a:t>
            </a:r>
            <a:r>
              <a:rPr lang="en-US" dirty="0"/>
              <a:t> je u </a:t>
            </a:r>
            <a:r>
              <a:rPr lang="en-US" dirty="0" err="1"/>
              <a:t>Bavarskoj</a:t>
            </a:r>
            <a:r>
              <a:rPr lang="en-US" dirty="0"/>
              <a:t>  1829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913EF-937C-0BBB-A6A5-D00F90281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0976" y="1549179"/>
            <a:ext cx="6462823" cy="4351338"/>
          </a:xfrm>
        </p:spPr>
        <p:txBody>
          <a:bodyPr/>
          <a:lstStyle/>
          <a:p>
            <a:r>
              <a:rPr lang="en-US" dirty="0" err="1"/>
              <a:t>Rodna</a:t>
            </a:r>
            <a:r>
              <a:rPr lang="en-US" dirty="0"/>
              <a:t> </a:t>
            </a:r>
            <a:r>
              <a:rPr lang="en-US" dirty="0" err="1"/>
              <a:t>kuca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926199-3C78-51B9-3333-DDD63F5A8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72446"/>
            <a:ext cx="5916318" cy="4443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156593-F318-120F-7E81-ADF67C27D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08" y="2181614"/>
            <a:ext cx="5444177" cy="443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7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A8E66-28D8-8284-1ED3-E40AFA662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Familija</a:t>
            </a:r>
            <a:r>
              <a:rPr lang="en-US" dirty="0"/>
              <a:t>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3B1F-7B20-EF80-5811-153F74217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19391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Tata: 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Hirsch Strauss </a:t>
            </a:r>
          </a:p>
          <a:p>
            <a:r>
              <a:rPr lang="en-US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Mama: 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Rebecca Strauss (</a:t>
            </a:r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rodjena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Haas).</a:t>
            </a:r>
            <a:r>
              <a:rPr lang="en-US" b="0" i="0" baseline="3000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Tatina</a:t>
            </a:r>
            <a:r>
              <a:rPr lang="en-US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d</a:t>
            </a:r>
            <a:r>
              <a:rPr lang="en-US" b="0" i="0" baseline="3000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ruga</a:t>
            </a:r>
            <a:r>
              <a:rPr lang="en-US" b="0" i="0" baseline="3000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baseline="3000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zena</a:t>
            </a:r>
            <a:endParaRPr lang="en-US" b="0" i="0" baseline="30000" dirty="0">
              <a:solidFill>
                <a:srgbClr val="202122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r>
              <a:rPr lang="en-US" sz="39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Sa 18 </a:t>
            </a:r>
            <a:r>
              <a:rPr lang="en-US" sz="39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godina</a:t>
            </a:r>
            <a:r>
              <a:rPr lang="en-US" sz="39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39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dosao</a:t>
            </a:r>
            <a:r>
              <a:rPr lang="en-US" sz="39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u USA </a:t>
            </a:r>
            <a:r>
              <a:rPr lang="en-US" sz="39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sa</a:t>
            </a:r>
            <a:r>
              <a:rPr lang="en-US" sz="39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39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porodicom</a:t>
            </a:r>
            <a:endParaRPr lang="en-US" sz="3900" baseline="30000" dirty="0">
              <a:solidFill>
                <a:srgbClr val="202122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r>
              <a:rPr lang="en-US" sz="39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Familija</a:t>
            </a:r>
            <a:r>
              <a:rPr lang="en-US" sz="39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39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imala</a:t>
            </a:r>
            <a:r>
              <a:rPr lang="en-US" sz="39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39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posao</a:t>
            </a:r>
            <a:r>
              <a:rPr lang="en-US" sz="39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39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na</a:t>
            </a:r>
            <a:r>
              <a:rPr lang="en-US" sz="39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39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istoku</a:t>
            </a:r>
            <a:r>
              <a:rPr lang="en-US" sz="39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USA – on je </a:t>
            </a:r>
            <a:r>
              <a:rPr lang="en-US" sz="39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prvi</a:t>
            </a:r>
            <a:r>
              <a:rPr lang="en-US" sz="39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39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otvorio</a:t>
            </a:r>
            <a:r>
              <a:rPr lang="en-US" sz="39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39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poslovnicu</a:t>
            </a:r>
            <a:r>
              <a:rPr lang="en-US" sz="39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u San </a:t>
            </a:r>
            <a:r>
              <a:rPr lang="en-US" sz="39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Francisku</a:t>
            </a:r>
            <a:endParaRPr lang="en-US" sz="3900" baseline="30000" dirty="0">
              <a:solidFill>
                <a:srgbClr val="202122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r>
              <a:rPr lang="en-US" sz="39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Stigo</a:t>
            </a:r>
            <a:r>
              <a:rPr lang="en-US" sz="39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je </a:t>
            </a:r>
            <a:r>
              <a:rPr lang="en-US" sz="39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iz</a:t>
            </a:r>
            <a:r>
              <a:rPr lang="en-US" sz="39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39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Misurija</a:t>
            </a:r>
            <a:r>
              <a:rPr lang="en-US" sz="39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u SF </a:t>
            </a:r>
            <a:r>
              <a:rPr lang="en-US" sz="39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preko</a:t>
            </a:r>
            <a:r>
              <a:rPr lang="en-US" sz="39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39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Paname</a:t>
            </a:r>
            <a:r>
              <a:rPr lang="en-US" sz="39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39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parobrodom</a:t>
            </a:r>
            <a:r>
              <a:rPr lang="en-US" sz="3900" baseline="3000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1854</a:t>
            </a:r>
            <a:endParaRPr lang="en-US" sz="3900" baseline="30000" dirty="0">
              <a:solidFill>
                <a:srgbClr val="202122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r>
              <a:rPr lang="en-US" sz="2800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Dobio</a:t>
            </a:r>
            <a:r>
              <a:rPr lang="en-US" sz="28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americko</a:t>
            </a:r>
            <a:r>
              <a:rPr lang="en-US" sz="28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drzavljanstvo</a:t>
            </a:r>
            <a:r>
              <a:rPr lang="en-US" sz="28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Januara</a:t>
            </a:r>
            <a:r>
              <a:rPr lang="en-US" sz="28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1853.</a:t>
            </a:r>
            <a:endParaRPr lang="en-US" sz="4000" baseline="30000" dirty="0">
              <a:solidFill>
                <a:srgbClr val="202122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r>
              <a:rPr lang="en-US" sz="40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Nije</a:t>
            </a:r>
            <a:r>
              <a:rPr lang="en-US" sz="40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40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imao</a:t>
            </a:r>
            <a:r>
              <a:rPr lang="en-US" sz="40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40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dece</a:t>
            </a:r>
            <a:endParaRPr lang="en-US" sz="4000" baseline="30000" dirty="0">
              <a:solidFill>
                <a:srgbClr val="202122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r>
              <a:rPr lang="en-US" sz="40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Nasledio</a:t>
            </a:r>
            <a:r>
              <a:rPr lang="en-US" sz="40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ga </a:t>
            </a:r>
            <a:r>
              <a:rPr lang="en-US" sz="40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necak</a:t>
            </a:r>
            <a:r>
              <a:rPr lang="en-US" sz="40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40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iz</a:t>
            </a:r>
            <a:r>
              <a:rPr lang="en-US" sz="40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40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familije</a:t>
            </a:r>
            <a:r>
              <a:rPr lang="en-US" sz="40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Haas (</a:t>
            </a:r>
            <a:r>
              <a:rPr lang="en-US" sz="40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danasnji</a:t>
            </a:r>
            <a:r>
              <a:rPr lang="en-US" sz="40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40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vlasnici</a:t>
            </a:r>
            <a:r>
              <a:rPr lang="en-US" sz="40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)</a:t>
            </a:r>
          </a:p>
          <a:p>
            <a:endParaRPr lang="en-US" baseline="30000" dirty="0">
              <a:solidFill>
                <a:srgbClr val="202122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Kad je </a:t>
            </a:r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umro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Levi Strauss </a:t>
            </a:r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Septembra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1902 u San </a:t>
            </a:r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Francisku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njegovo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bogatstvo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cenilo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$30 </a:t>
            </a:r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milliona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($855 million </a:t>
            </a:r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danas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487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06536-B910-B88D-13DB-0AD907373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Jevrejstvo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644FF-C64F-8052-112F-7F2F09DCA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Levi Strauss je bio clan </a:t>
            </a:r>
            <a:r>
              <a:rPr lang="en-US" b="0" i="0" u="none" strike="noStrike" dirty="0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2" tooltip="Reform Judaism"/>
              </a:rPr>
              <a:t>Reform branch of Judaism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</a:t>
            </a:r>
          </a:p>
          <a:p>
            <a:r>
              <a:rPr lang="en-US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Pomogao</a:t>
            </a:r>
            <a:r>
              <a:rPr lang="en-US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je </a:t>
            </a:r>
            <a:r>
              <a:rPr lang="en-US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otvaranje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r>
              <a:rPr lang="en-US" b="0" i="0" u="none" strike="noStrike" dirty="0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3" tooltip="Congregation Emanu-El (San Francisco)"/>
              </a:rPr>
              <a:t>Congregation </a:t>
            </a:r>
            <a:r>
              <a:rPr lang="en-US" b="0" i="0" u="none" strike="noStrike" dirty="0" err="1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3" tooltip="Congregation Emanu-El (San Francisco)"/>
              </a:rPr>
              <a:t>Emanu</a:t>
            </a:r>
            <a:r>
              <a:rPr lang="en-US" b="0" i="0" u="none" strike="noStrike" dirty="0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3" tooltip="Congregation Emanu-El (San Francisco)"/>
              </a:rPr>
              <a:t>-El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prve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sinagoge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u San </a:t>
            </a:r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Francisku</a:t>
            </a:r>
            <a:endParaRPr lang="en-US" b="0" i="0" dirty="0">
              <a:solidFill>
                <a:srgbClr val="202122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Pomagao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sirocice</a:t>
            </a:r>
            <a:endParaRPr lang="en-US" b="0" i="0" dirty="0">
              <a:solidFill>
                <a:srgbClr val="202122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The Levi Strauss Foundation</a:t>
            </a:r>
            <a:b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</a:b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pocela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1897 </a:t>
            </a:r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donacijom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 </a:t>
            </a:r>
            <a:b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</a:br>
            <a:r>
              <a:rPr lang="en-US" b="0" i="0" u="none" strike="noStrike" dirty="0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4" tooltip="University of California, Berkeley"/>
              </a:rPr>
              <a:t>University of California, </a:t>
            </a:r>
            <a:br>
              <a:rPr lang="en-US" b="0" i="0" u="none" strike="noStrike" dirty="0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4" tooltip="University of California, Berkeley"/>
              </a:rPr>
            </a:br>
            <a:r>
              <a:rPr lang="en-US" b="0" i="0" u="none" strike="noStrike" dirty="0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4" tooltip="University of California, Berkeley"/>
              </a:rPr>
              <a:t>Berkeley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koja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omogucila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b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</a:b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28 </a:t>
            </a:r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skolarina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343B07-2D31-4681-8A22-78B80D6B6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1702" y="2870791"/>
            <a:ext cx="5850296" cy="398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11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32D0E-38AE-E20D-9CCC-351F746CA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Patent 1873. god.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16A1C-5D61-F9F3-FF6C-1DF931D9F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Ojacati</a:t>
            </a:r>
            <a:r>
              <a:rPr lang="en-US" dirty="0"/>
              <a:t> </a:t>
            </a:r>
            <a:r>
              <a:rPr lang="en-US" dirty="0" err="1"/>
              <a:t>pantalone</a:t>
            </a:r>
            <a:r>
              <a:rPr lang="en-US" dirty="0"/>
              <a:t> </a:t>
            </a:r>
            <a:r>
              <a:rPr lang="en-US" dirty="0" err="1"/>
              <a:t>drikerima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bakarni</a:t>
            </a:r>
            <a:r>
              <a:rPr lang="en-US" dirty="0"/>
              <a:t> </a:t>
            </a:r>
            <a:r>
              <a:rPr lang="en-US" dirty="0" err="1"/>
              <a:t>zakivci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C4F53-7937-A5E3-26C6-779F7B8A7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35" y="2742019"/>
            <a:ext cx="5262498" cy="3952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C7DDBF-44A2-1433-03B0-F1AF1950C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652" y="183984"/>
            <a:ext cx="6110792" cy="40722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40D58A-2C5E-63EA-B949-DDC3CA8F7279}"/>
              </a:ext>
            </a:extLst>
          </p:cNvPr>
          <p:cNvSpPr txBox="1"/>
          <p:nvPr/>
        </p:nvSpPr>
        <p:spPr>
          <a:xfrm>
            <a:off x="6096000" y="5071730"/>
            <a:ext cx="6119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 </a:t>
            </a:r>
            <a:r>
              <a:rPr lang="en-US" dirty="0" err="1"/>
              <a:t>patenta</a:t>
            </a:r>
            <a:r>
              <a:rPr lang="en-US" dirty="0"/>
              <a:t> je </a:t>
            </a:r>
            <a:r>
              <a:rPr lang="en-US" dirty="0" err="1"/>
              <a:t>njegovo</a:t>
            </a:r>
            <a:r>
              <a:rPr lang="en-US" dirty="0"/>
              <a:t> </a:t>
            </a:r>
            <a:r>
              <a:rPr lang="en-US" dirty="0" err="1"/>
              <a:t>drugo</a:t>
            </a:r>
            <a:r>
              <a:rPr lang="en-US" dirty="0"/>
              <a:t> </a:t>
            </a:r>
            <a:r>
              <a:rPr lang="en-US" dirty="0" err="1"/>
              <a:t>pola</a:t>
            </a:r>
            <a:r>
              <a:rPr lang="en-US" dirty="0"/>
              <a:t> </a:t>
            </a:r>
            <a:r>
              <a:rPr lang="en-US" dirty="0" err="1"/>
              <a:t>izumitelja</a:t>
            </a:r>
            <a:r>
              <a:rPr lang="en-US" dirty="0"/>
              <a:t> </a:t>
            </a:r>
            <a:r>
              <a:rPr lang="en-US" b="1" dirty="0" err="1"/>
              <a:t>Jakoba</a:t>
            </a:r>
            <a:r>
              <a:rPr lang="en-US" b="1" dirty="0"/>
              <a:t> Davisa</a:t>
            </a:r>
          </a:p>
        </p:txBody>
      </p:sp>
    </p:spTree>
    <p:extLst>
      <p:ext uri="{BB962C8B-B14F-4D97-AF65-F5344CB8AC3E}">
        <p14:creationId xmlns:p14="http://schemas.microsoft.com/office/powerpoint/2010/main" val="3833284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2EEBA-5E8E-40EE-324B-C9013984B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739"/>
            <a:ext cx="10515600" cy="1325563"/>
          </a:xfrm>
        </p:spPr>
        <p:txBody>
          <a:bodyPr/>
          <a:lstStyle/>
          <a:p>
            <a:r>
              <a:rPr lang="en-US" dirty="0" err="1"/>
              <a:t>Jevrejin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Rige</a:t>
            </a:r>
            <a:r>
              <a:rPr lang="en-US" dirty="0"/>
              <a:t>  </a:t>
            </a:r>
            <a:br>
              <a:rPr lang="en-US" dirty="0"/>
            </a:br>
            <a:r>
              <a:rPr lang="sr-Cyrl-R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Якоб Яковлевич Юфес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ili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sr-Cyrl-RS" b="0" i="1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Йофис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E498A-E957-9D0E-C508-AEF476430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1831-1908</a:t>
            </a:r>
          </a:p>
          <a:p>
            <a:endParaRPr lang="en-US" dirty="0"/>
          </a:p>
          <a:p>
            <a:r>
              <a:rPr lang="en-US" dirty="0"/>
              <a:t>Sa 23 </a:t>
            </a:r>
            <a:r>
              <a:rPr lang="en-US" dirty="0" err="1"/>
              <a:t>godine</a:t>
            </a:r>
            <a:r>
              <a:rPr lang="en-US" dirty="0"/>
              <a:t> </a:t>
            </a:r>
            <a:r>
              <a:rPr lang="en-US" dirty="0" err="1"/>
              <a:t>emigrirao</a:t>
            </a:r>
            <a:r>
              <a:rPr lang="en-US" dirty="0"/>
              <a:t> u USA</a:t>
            </a:r>
          </a:p>
          <a:p>
            <a:r>
              <a:rPr lang="en-US" dirty="0" err="1"/>
              <a:t>Krojac</a:t>
            </a:r>
            <a:r>
              <a:rPr lang="en-US" dirty="0"/>
              <a:t>, radio u Reno NV</a:t>
            </a:r>
          </a:p>
          <a:p>
            <a:endParaRPr lang="en-US" dirty="0"/>
          </a:p>
          <a:p>
            <a:r>
              <a:rPr lang="en-US" dirty="0" err="1"/>
              <a:t>Kupovao</a:t>
            </a:r>
            <a:r>
              <a:rPr lang="en-US" dirty="0"/>
              <a:t> Texas </a:t>
            </a:r>
            <a:r>
              <a:rPr lang="en-US" dirty="0" err="1"/>
              <a:t>platno</a:t>
            </a:r>
            <a:r>
              <a:rPr lang="en-US" dirty="0"/>
              <a:t> od Levi </a:t>
            </a:r>
            <a:r>
              <a:rPr lang="en-US" dirty="0" err="1"/>
              <a:t>Strausa</a:t>
            </a:r>
            <a:endParaRPr lang="en-US" dirty="0"/>
          </a:p>
          <a:p>
            <a:endParaRPr lang="en-US" dirty="0"/>
          </a:p>
          <a:p>
            <a:r>
              <a:rPr lang="en-US" dirty="0"/>
              <a:t>On je </a:t>
            </a:r>
            <a:r>
              <a:rPr lang="en-US" dirty="0" err="1"/>
              <a:t>prvi</a:t>
            </a:r>
            <a:r>
              <a:rPr lang="en-US" dirty="0"/>
              <a:t> </a:t>
            </a:r>
            <a:r>
              <a:rPr lang="en-US" dirty="0" err="1"/>
              <a:t>stavio</a:t>
            </a:r>
            <a:r>
              <a:rPr lang="en-US" dirty="0"/>
              <a:t> </a:t>
            </a:r>
            <a:r>
              <a:rPr lang="en-US" dirty="0" err="1"/>
              <a:t>drikere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Pantalone</a:t>
            </a:r>
          </a:p>
          <a:p>
            <a:r>
              <a:rPr lang="en-US" dirty="0"/>
              <a:t>1870 </a:t>
            </a:r>
            <a:r>
              <a:rPr lang="en-US" dirty="0" err="1"/>
              <a:t>zaradio</a:t>
            </a:r>
            <a:r>
              <a:rPr lang="en-US" dirty="0"/>
              <a:t> </a:t>
            </a:r>
            <a:r>
              <a:rPr lang="en-US" dirty="0" err="1"/>
              <a:t>svoj</a:t>
            </a:r>
            <a:r>
              <a:rPr lang="en-US" dirty="0"/>
              <a:t> </a:t>
            </a:r>
            <a:r>
              <a:rPr lang="en-US" dirty="0" err="1"/>
              <a:t>prvi</a:t>
            </a:r>
            <a:r>
              <a:rPr lang="en-US" dirty="0"/>
              <a:t> million</a:t>
            </a:r>
          </a:p>
          <a:p>
            <a:r>
              <a:rPr lang="en-US" dirty="0" err="1"/>
              <a:t>Značajna</a:t>
            </a:r>
            <a:r>
              <a:rPr lang="en-US" dirty="0"/>
              <a:t> </a:t>
            </a:r>
            <a:r>
              <a:rPr lang="en-US" dirty="0" err="1"/>
              <a:t>ličnost</a:t>
            </a:r>
            <a:r>
              <a:rPr lang="en-US" dirty="0"/>
              <a:t> u </a:t>
            </a:r>
            <a:r>
              <a:rPr lang="en-US" dirty="0" err="1"/>
              <a:t>daljem</a:t>
            </a:r>
            <a:r>
              <a:rPr lang="en-US" dirty="0"/>
              <a:t> </a:t>
            </a:r>
            <a:r>
              <a:rPr lang="en-US" dirty="0" err="1"/>
              <a:t>razvoju</a:t>
            </a:r>
            <a:r>
              <a:rPr lang="en-US" dirty="0"/>
              <a:t> Levi Strauss &amp; Co.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 err="1"/>
              <a:t>postao</a:t>
            </a:r>
            <a:r>
              <a:rPr lang="en-US" dirty="0"/>
              <a:t> </a:t>
            </a:r>
            <a:r>
              <a:rPr lang="en-US" dirty="0" err="1"/>
              <a:t>Dejvisov</a:t>
            </a:r>
            <a:r>
              <a:rPr lang="en-US" dirty="0"/>
              <a:t> sin </a:t>
            </a:r>
            <a:r>
              <a:rPr lang="en-US" dirty="0" err="1"/>
              <a:t>Sajmon</a:t>
            </a:r>
            <a:r>
              <a:rPr lang="en-US" dirty="0"/>
              <a:t> </a:t>
            </a:r>
            <a:r>
              <a:rPr lang="en-US" dirty="0" err="1"/>
              <a:t>Dejvis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79D7A8-F287-3F5E-8960-1314B9445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3630" y="1377478"/>
            <a:ext cx="4035902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9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8F2A7-87A4-288A-5624-3EF95A851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8898C-8659-B174-1F20-0F9BB905C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Levi's 501 Vintage 90s W30 L34 Tamaño real medido/Tamaño real medido W28-36.5Fr L32.5-83cm Muy buen estado Patinar imagen 4">
            <a:extLst>
              <a:ext uri="{FF2B5EF4-FFF2-40B4-BE49-F238E27FC236}">
                <a16:creationId xmlns:a16="http://schemas.microsoft.com/office/drawing/2014/main" id="{21102F7D-00D0-3C64-27D2-81F3137EA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0"/>
            <a:ext cx="9059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97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75A4E-54D7-C3B6-690B-C5DB45079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34E83A-903D-B42C-2CA8-D75795957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5415" y="145551"/>
            <a:ext cx="8187291" cy="653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11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8B9D9-8727-73B3-6710-0634595BD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7133F-4A3D-EF92-2410-34B312C42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336AD6-FE2F-4F93-F337-957FF2C7E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95" y="365125"/>
            <a:ext cx="9320617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24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334</Words>
  <Application>Microsoft Office PowerPoint</Application>
  <PresentationFormat>Widescreen</PresentationFormat>
  <Paragraphs>48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Theme</vt:lpstr>
      <vt:lpstr>Levi Strauss  rodjen kao Löb Strauß   Februar 26, 1829  Septembar 26, 1902</vt:lpstr>
      <vt:lpstr>Rodjen je u Bavarskoj  1829</vt:lpstr>
      <vt:lpstr>Familija  </vt:lpstr>
      <vt:lpstr>Jevrejstvo </vt:lpstr>
      <vt:lpstr>Patent 1873. god.</vt:lpstr>
      <vt:lpstr>Jevrejin iz Rige   Якоб Яковлевич Юфес ili Йофис</vt:lpstr>
      <vt:lpstr>PowerPoint Presentation</vt:lpstr>
      <vt:lpstr>PowerPoint Presentation</vt:lpstr>
      <vt:lpstr>PowerPoint Presentation</vt:lpstr>
      <vt:lpstr>Cena?</vt:lpstr>
      <vt:lpstr>Interesantno: </vt:lpstr>
      <vt:lpstr>Prihod 6.05 milijardi/god</vt:lpstr>
      <vt:lpstr>KRAJ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Barbi Barbi</dc:creator>
  <cp:lastModifiedBy>Barbi Barbi</cp:lastModifiedBy>
  <cp:revision>10</cp:revision>
  <dcterms:created xsi:type="dcterms:W3CDTF">2024-06-02T12:57:05Z</dcterms:created>
  <dcterms:modified xsi:type="dcterms:W3CDTF">2024-06-03T11:13:33Z</dcterms:modified>
</cp:coreProperties>
</file>