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5" r:id="rId16"/>
    <p:sldId id="274" r:id="rId17"/>
    <p:sldId id="273" r:id="rId18"/>
    <p:sldId id="272" r:id="rId19"/>
    <p:sldId id="270" r:id="rId20"/>
    <p:sldId id="271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1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9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2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1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0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3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02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2BB6C24-A72F-4BB8-BD66-6AB3D68E3B4D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6B93D87-B1AA-4F36-A95D-162B71A8F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4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6929"/>
            <a:ext cx="8991600" cy="1645920"/>
          </a:xfrm>
        </p:spPr>
        <p:txBody>
          <a:bodyPr/>
          <a:lstStyle/>
          <a:p>
            <a:r>
              <a:rPr lang="en-US" dirty="0"/>
              <a:t>MO</a:t>
            </a:r>
            <a:r>
              <a:rPr lang="sr-Latn-RS" dirty="0"/>
              <a:t>ŠA PIJADE </a:t>
            </a:r>
            <a:br>
              <a:rPr lang="sr-Latn-RS" dirty="0"/>
            </a:br>
            <a:r>
              <a:rPr lang="sr-Latn-RS" sz="2400" dirty="0"/>
              <a:t>(4. </a:t>
            </a:r>
            <a:r>
              <a:rPr lang="sr-Latn-RS" sz="2400" cap="none" dirty="0"/>
              <a:t>januar </a:t>
            </a:r>
            <a:r>
              <a:rPr lang="sr-Latn-RS" sz="2400" dirty="0"/>
              <a:t>1890 – 15. </a:t>
            </a:r>
            <a:r>
              <a:rPr lang="sr-Latn-RS" sz="2400" cap="none" dirty="0"/>
              <a:t>mart</a:t>
            </a:r>
            <a:r>
              <a:rPr lang="sr-Latn-RS" sz="2400" dirty="0"/>
              <a:t> 1957)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9A7EA-C780-E3C6-7931-76A2E393B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723" y="2489982"/>
            <a:ext cx="10339754" cy="381234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Rođen 1</a:t>
            </a:r>
            <a:r>
              <a:rPr lang="en-US" sz="3200" dirty="0">
                <a:solidFill>
                  <a:schemeClr val="bg1"/>
                </a:solidFill>
              </a:rPr>
              <a:t>89</a:t>
            </a:r>
            <a:r>
              <a:rPr lang="sr-Latn-RS" sz="3200" dirty="0">
                <a:solidFill>
                  <a:schemeClr val="bg1"/>
                </a:solidFill>
              </a:rPr>
              <a:t>0. u Beogradu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Slikar (studirao u Minhenu i Parizu), likovni kritičar, publicista, revolucionar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Član KPJ postao 1920.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Uhapšen 1925. i osuđen na 12 godina zatvora, odslužio 14 (Sremska Mitrovica i Lepoglava), u zatvoru sa Rodoljubom Ćolakovićem preveo Marksov „Kapital“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Po iz</a:t>
            </a:r>
            <a:r>
              <a:rPr lang="en-US" sz="3200" dirty="0">
                <a:solidFill>
                  <a:schemeClr val="bg1"/>
                </a:solidFill>
              </a:rPr>
              <a:t>l</a:t>
            </a:r>
            <a:r>
              <a:rPr lang="sr-Latn-RS" sz="3200" dirty="0">
                <a:solidFill>
                  <a:schemeClr val="bg1"/>
                </a:solidFill>
              </a:rPr>
              <a:t>as</a:t>
            </a:r>
            <a:r>
              <a:rPr lang="en-US" sz="3200" dirty="0">
                <a:solidFill>
                  <a:schemeClr val="bg1"/>
                </a:solidFill>
              </a:rPr>
              <a:t>k</a:t>
            </a:r>
            <a:r>
              <a:rPr lang="sr-Latn-RS" sz="3200" dirty="0">
                <a:solidFill>
                  <a:schemeClr val="bg1"/>
                </a:solidFill>
              </a:rPr>
              <a:t>u </a:t>
            </a:r>
            <a:r>
              <a:rPr lang="en-US" sz="3200" dirty="0" err="1">
                <a:solidFill>
                  <a:schemeClr val="bg1"/>
                </a:solidFill>
              </a:rPr>
              <a:t>sa</a:t>
            </a:r>
            <a:r>
              <a:rPr lang="sr-Latn-RS" sz="3200" dirty="0">
                <a:solidFill>
                  <a:schemeClr val="bg1"/>
                </a:solidFill>
              </a:rPr>
              <a:t> robije, 1940., interniran u logor Bileće, pušten 3 dana pre napada Trećeg rajha na Jugoslaviju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Proglašen za Narodnog heroja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sr-Latn-RS" sz="3200" dirty="0">
                <a:solidFill>
                  <a:schemeClr val="bg1"/>
                </a:solidFill>
              </a:rPr>
              <a:t>Predsednik Savezne narodne skuštine 1954-1957.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sr-Latn-RS" sz="3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sr-Latn-RS" sz="32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4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Moša se rado sretao u svom kabinetu sa prijateljima, ali ljudima iz naroda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766728-BC91-1EA0-C5FE-84FC4A476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10684" y="-666309"/>
            <a:ext cx="5164309" cy="72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21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K.P. Dom „Sremska Mitrovica“, 1936. – Moša Pijade, Milan Apih, Vladimir Sečka, Otokar Franko, Dida Demajo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82ADA-F98B-22C8-77AE-01EC835F23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788" y="225904"/>
            <a:ext cx="7080504" cy="5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9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Drugo zasedanje avnoj-a, jajce 29. novembar 1943.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40DB9-F095-230F-88C0-5DC26FA718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70617" y="-1021716"/>
            <a:ext cx="5250765" cy="80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Moša i grčka kraljica frederika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6D6B0-8507-49AE-5743-D8096DB436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08342" y="-577573"/>
            <a:ext cx="5175316" cy="70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01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Moša i tito, foča 1942.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982B0-1C5B-1E8C-05C4-42E1E50D35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1680" y="358727"/>
            <a:ext cx="7315199" cy="52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4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/>
              <a:t>U partizanima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7CA84-AB91-CD22-776A-BE49E15E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41" y="232583"/>
            <a:ext cx="3794998" cy="53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97" y="605614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Bora baruh, </a:t>
            </a:r>
            <a:r>
              <a:rPr lang="en-US" sz="2000" dirty="0"/>
              <a:t>PORTRET, </a:t>
            </a:r>
            <a:r>
              <a:rPr lang="sr-Latn-RS" sz="2000" dirty="0"/>
              <a:t>bileća 1940.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26207-E957-00E4-FB18-09B5D6F5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24045" r="28390" b="24364"/>
          <a:stretch/>
        </p:blipFill>
        <p:spPr>
          <a:xfrm>
            <a:off x="3882683" y="478302"/>
            <a:ext cx="3882684" cy="523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46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97" y="605614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Autoportret, 1950.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13627-4E3E-4B92-BB04-5D952E67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978" y="196947"/>
            <a:ext cx="4077057" cy="55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Autoportret, 1952.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59361-E9E1-6E33-A903-547E566A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2" y="358727"/>
            <a:ext cx="4227816" cy="53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0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Spasić dragutin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AEB41-A230-8091-00DC-4EBCE63F3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22" y="358727"/>
            <a:ext cx="4143036" cy="52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39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345723"/>
            <a:ext cx="8991600" cy="1308295"/>
          </a:xfrm>
        </p:spPr>
        <p:txBody>
          <a:bodyPr>
            <a:noAutofit/>
          </a:bodyPr>
          <a:lstStyle/>
          <a:p>
            <a:r>
              <a:rPr lang="sr-Latn-RS" sz="2000" dirty="0"/>
              <a:t>KUĆA PORODICE PIJADE</a:t>
            </a:r>
            <a:br>
              <a:rPr lang="sr-Latn-RS" sz="2000" dirty="0"/>
            </a:br>
            <a:r>
              <a:rPr lang="sr-Latn-RS" sz="1600" cap="none" dirty="0"/>
              <a:t>nalazila se nauglu Uzun Mirkove i Kralja Petra, u kući je bila trgvina na veliko tekstilom Mošinog oca Samuila i strica Davida, crtež po sećanju Živorada Nastasijevića, Mošinog druga iz mladosti </a:t>
            </a:r>
            <a:br>
              <a:rPr lang="sr-Latn-RS" sz="1600" dirty="0"/>
            </a:b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5D858-2601-BBA0-E9CF-137B35A4D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260" y="344659"/>
            <a:ext cx="8031480" cy="48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9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37" y="5894363"/>
            <a:ext cx="11057206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Antun augustinčić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D16DB-1374-43EC-22F9-9FBC5EBDF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38" y="358727"/>
            <a:ext cx="4239403" cy="52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00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397" y="1740876"/>
            <a:ext cx="11057206" cy="3376247"/>
          </a:xfrm>
        </p:spPr>
        <p:txBody>
          <a:bodyPr>
            <a:noAutofit/>
          </a:bodyPr>
          <a:lstStyle/>
          <a:p>
            <a:br>
              <a:rPr lang="en-US" sz="2000" b="1"/>
            </a:br>
            <a:r>
              <a:rPr lang="sr-Latn-RS" sz="2000" b="1"/>
              <a:t>Autor</a:t>
            </a:r>
            <a:br>
              <a:rPr lang="sr-Latn-RS" sz="2000" b="1" dirty="0"/>
            </a:br>
            <a:r>
              <a:rPr lang="sr-Latn-RS" sz="2800" b="1" dirty="0"/>
              <a:t>BARBARA PANIĆ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KUSTOS </a:t>
            </a:r>
            <a:r>
              <a:rPr lang="en-US" sz="2800" b="1" dirty="0" err="1"/>
              <a:t>jim</a:t>
            </a:r>
            <a:br>
              <a:rPr lang="sr-Latn-RS" sz="2800" b="1" dirty="0"/>
            </a:br>
            <a:br>
              <a:rPr lang="sr-Latn-RS" sz="2800" b="1" dirty="0"/>
            </a:br>
            <a:br>
              <a:rPr lang="sr-Latn-RS" sz="2800" b="1" dirty="0"/>
            </a:br>
            <a:r>
              <a:rPr lang="sr-Latn-RS" sz="1800" b="1" dirty="0"/>
              <a:t>mart, 2024.</a:t>
            </a:r>
            <a:br>
              <a:rPr lang="sr-Latn-RS" sz="1800" b="1" dirty="0"/>
            </a:br>
            <a:br>
              <a:rPr lang="sr-Latn-RS" sz="2000" dirty="0"/>
            </a:br>
            <a:br>
              <a:rPr lang="sr-Latn-R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576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992836"/>
            <a:ext cx="8991600" cy="478301"/>
          </a:xfrm>
        </p:spPr>
        <p:txBody>
          <a:bodyPr>
            <a:noAutofit/>
          </a:bodyPr>
          <a:lstStyle/>
          <a:p>
            <a:r>
              <a:rPr lang="sr-Latn-RS" sz="2000" dirty="0"/>
              <a:t>Sara ruso sa sestrama, </a:t>
            </a:r>
            <a:r>
              <a:rPr lang="sr-Latn-RS" sz="2000" cap="none" dirty="0"/>
              <a:t>Ruščuk oko </a:t>
            </a:r>
            <a:r>
              <a:rPr lang="sr-Latn-RS" sz="2000" dirty="0"/>
              <a:t>1890.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71273-C3A0-3166-3EC5-4DBF6F134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63350" y="1042059"/>
            <a:ext cx="5465298" cy="41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8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992837"/>
            <a:ext cx="8991600" cy="520504"/>
          </a:xfrm>
        </p:spPr>
        <p:txBody>
          <a:bodyPr>
            <a:noAutofit/>
          </a:bodyPr>
          <a:lstStyle/>
          <a:p>
            <a:r>
              <a:rPr lang="sr-Latn-RS" sz="2000" dirty="0"/>
              <a:t>MOŠA PIJADE U CRNOGORSKOJ NARODNOJ NOŠNJI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54AAE8-5BE6-2091-73F6-4AADCE10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255" y="344659"/>
            <a:ext cx="3141783" cy="54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879768"/>
            <a:ext cx="8991600" cy="698051"/>
          </a:xfrm>
        </p:spPr>
        <p:txBody>
          <a:bodyPr>
            <a:noAutofit/>
          </a:bodyPr>
          <a:lstStyle/>
          <a:p>
            <a:r>
              <a:rPr lang="sr-Latn-RS" sz="2000" dirty="0"/>
              <a:t>AUTOPORTRET SA JAPANSKIM LUTKAMA, 1916.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75F64-DF90-9A33-EED3-058D3A020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42" y="719681"/>
            <a:ext cx="6857229" cy="483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D26A1-93CF-5F31-B891-4D323EF1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53" y="834625"/>
            <a:ext cx="4921605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5992837"/>
            <a:ext cx="8991600" cy="520504"/>
          </a:xfrm>
        </p:spPr>
        <p:txBody>
          <a:bodyPr>
            <a:noAutofit/>
          </a:bodyPr>
          <a:lstStyle/>
          <a:p>
            <a:r>
              <a:rPr lang="sr-Latn-RS" sz="2000" dirty="0"/>
              <a:t>bileća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F6944-8C18-C3AB-DD1C-5E49BE2026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8211" y="1066962"/>
            <a:ext cx="5295577" cy="38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0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847" y="5992837"/>
            <a:ext cx="8064306" cy="520504"/>
          </a:xfrm>
        </p:spPr>
        <p:txBody>
          <a:bodyPr>
            <a:noAutofit/>
          </a:bodyPr>
          <a:lstStyle/>
          <a:p>
            <a:r>
              <a:rPr lang="sr-Latn-RS" sz="2000" dirty="0"/>
              <a:t>Moša i lepa, doček nove godine 1950.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49FFE-D330-0510-8B42-20676CCD7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90196" y="-1081689"/>
            <a:ext cx="5211608" cy="806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8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847" y="5992837"/>
            <a:ext cx="8064306" cy="520504"/>
          </a:xfrm>
        </p:spPr>
        <p:txBody>
          <a:bodyPr>
            <a:noAutofit/>
          </a:bodyPr>
          <a:lstStyle/>
          <a:p>
            <a:r>
              <a:rPr lang="sr-Latn-RS" sz="2000" dirty="0"/>
              <a:t>Sahrana moše pijade, 1957.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0857F-31AA-E11C-9119-AA7DB6A68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25908" y="-464232"/>
            <a:ext cx="4543865" cy="6372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5F843F-9E00-B176-1203-D496CF4F3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14080" y="527621"/>
            <a:ext cx="4543864" cy="438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19698-BC7C-68D9-99D1-3C6513667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83" y="5908431"/>
            <a:ext cx="11141612" cy="604910"/>
          </a:xfrm>
        </p:spPr>
        <p:txBody>
          <a:bodyPr>
            <a:noAutofit/>
          </a:bodyPr>
          <a:lstStyle/>
          <a:p>
            <a:r>
              <a:rPr lang="sr-Latn-RS" sz="2000" dirty="0"/>
              <a:t>Bihać, 1942. prvi kongres antifašističke omladine jugoslavije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100C0-ED81-A1A0-BA8D-0EC8167BA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713" y="-717116"/>
            <a:ext cx="5268352" cy="739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1105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100</TotalTime>
  <Words>293</Words>
  <Application>Microsoft Office PowerPoint</Application>
  <PresentationFormat>Widescreen</PresentationFormat>
  <Paragraphs>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Wingdings</vt:lpstr>
      <vt:lpstr>Parcel</vt:lpstr>
      <vt:lpstr>MOŠA PIJADE  (4. januar 1890 – 15. mart 1957)</vt:lpstr>
      <vt:lpstr>KUĆA PORODICE PIJADE nalazila se nauglu Uzun Mirkove i Kralja Petra, u kući je bila trgvina na veliko tekstilom Mošinog oca Samuila i strica Davida, crtež po sećanju Živorada Nastasijevića, Mošinog druga iz mladosti  </vt:lpstr>
      <vt:lpstr>Sara ruso sa sestrama, Ruščuk oko 1890.</vt:lpstr>
      <vt:lpstr>MOŠA PIJADE U CRNOGORSKOJ NARODNOJ NOŠNJI</vt:lpstr>
      <vt:lpstr>AUTOPORTRET SA JAPANSKIM LUTKAMA, 1916.</vt:lpstr>
      <vt:lpstr>bileća</vt:lpstr>
      <vt:lpstr>Moša i lepa, doček nove godine 1950. </vt:lpstr>
      <vt:lpstr>Sahrana moše pijade, 1957.</vt:lpstr>
      <vt:lpstr>Bihać, 1942. prvi kongres antifašističke omladine jugoslavije</vt:lpstr>
      <vt:lpstr>Moša se rado sretao u svom kabinetu sa prijateljima, ali ljudima iz naroda</vt:lpstr>
      <vt:lpstr>K.P. Dom „Sremska Mitrovica“, 1936. – Moša Pijade, Milan Apih, Vladimir Sečka, Otokar Franko, Dida Demajo</vt:lpstr>
      <vt:lpstr>Drugo zasedanje avnoj-a, jajce 29. novembar 1943.</vt:lpstr>
      <vt:lpstr>Moša i grčka kraljica frederika</vt:lpstr>
      <vt:lpstr>Moša i tito, foča 1942.</vt:lpstr>
      <vt:lpstr>U partizanima</vt:lpstr>
      <vt:lpstr>Bora baruh, PORTRET, bileća 1940.</vt:lpstr>
      <vt:lpstr>Autoportret, 1950.</vt:lpstr>
      <vt:lpstr>Autoportret, 1952.</vt:lpstr>
      <vt:lpstr>Spasić dragutin</vt:lpstr>
      <vt:lpstr>Antun augustinčić</vt:lpstr>
      <vt:lpstr> Autor BARBARA PANIĆ  KUSTOS jim   mart, 2024.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MOŠA PIJADE (1920- 1957)</dc:title>
  <dc:creator>user</dc:creator>
  <cp:lastModifiedBy>Raka Levi</cp:lastModifiedBy>
  <cp:revision>41</cp:revision>
  <dcterms:created xsi:type="dcterms:W3CDTF">2024-03-15T10:39:34Z</dcterms:created>
  <dcterms:modified xsi:type="dcterms:W3CDTF">2024-04-19T10:49:35Z</dcterms:modified>
</cp:coreProperties>
</file>