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69" r:id="rId10"/>
    <p:sldId id="264" r:id="rId11"/>
    <p:sldId id="263" r:id="rId12"/>
    <p:sldId id="265" r:id="rId13"/>
    <p:sldId id="267" r:id="rId14"/>
    <p:sldId id="270" r:id="rId15"/>
    <p:sldId id="272" r:id="rId16"/>
    <p:sldId id="273" r:id="rId17"/>
    <p:sldId id="276" r:id="rId18"/>
    <p:sldId id="278" r:id="rId19"/>
    <p:sldId id="277" r:id="rId20"/>
    <p:sldId id="279" r:id="rId21"/>
    <p:sldId id="280" r:id="rId22"/>
    <p:sldId id="274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75" r:id="rId32"/>
    <p:sldId id="289" r:id="rId33"/>
    <p:sldId id="290" r:id="rId34"/>
    <p:sldId id="291" r:id="rId35"/>
    <p:sldId id="292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293" r:id="rId45"/>
    <p:sldId id="303" r:id="rId46"/>
    <p:sldId id="304" r:id="rId47"/>
    <p:sldId id="305" r:id="rId48"/>
    <p:sldId id="306" r:id="rId49"/>
    <p:sldId id="307" r:id="rId50"/>
    <p:sldId id="308" r:id="rId51"/>
    <p:sldId id="29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2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0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0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9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7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6F8CA-27FE-46C1-B834-C5CBB3558E62}" type="datetimeFigureOut">
              <a:rPr lang="en-US" smtClean="0"/>
              <a:t>08-Dec-23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B3A6-2733-4CCA-BB88-075AE7ED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milos_damjanovic@yahoo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5400" dirty="0" smtClean="0"/>
              <a:t>ПАВЛЕ БИХАЛИ (1898 – 1941)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др Милош Шломо Дамјановић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618018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9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451764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0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544127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26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5562600" cy="64928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5124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267036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6" y="365123"/>
            <a:ext cx="5248564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1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3778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365125"/>
            <a:ext cx="5137728" cy="64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1746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365124"/>
            <a:ext cx="534092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5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414818" cy="64928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8" y="365125"/>
            <a:ext cx="533906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5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6162964" cy="6492875"/>
          </a:xfrm>
        </p:spPr>
      </p:pic>
    </p:spTree>
    <p:extLst>
      <p:ext uri="{BB962C8B-B14F-4D97-AF65-F5344CB8AC3E}">
        <p14:creationId xmlns:p14="http://schemas.microsoft.com/office/powerpoint/2010/main" val="1252101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3778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3" y="365124"/>
            <a:ext cx="513772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230091" cy="64928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1" y="360217"/>
            <a:ext cx="5375564" cy="65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77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365125"/>
            <a:ext cx="513772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37787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232564" cy="30708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365124"/>
            <a:ext cx="6283036" cy="3070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5926"/>
            <a:ext cx="4712855" cy="342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54" y="3435925"/>
            <a:ext cx="5802745" cy="34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6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618018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365125"/>
            <a:ext cx="497186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3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451764" cy="32001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365125"/>
            <a:ext cx="5063836" cy="3200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3565236"/>
            <a:ext cx="9167875" cy="32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56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322455" cy="50750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55" y="365124"/>
            <a:ext cx="5267428" cy="50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0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226187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3956397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571836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6" y="365125"/>
            <a:ext cx="5126757" cy="64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07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516418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18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497945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44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1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424055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4" y="365125"/>
            <a:ext cx="513010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9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179712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4794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6826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72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0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331691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0" y="365124"/>
            <a:ext cx="518391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7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601" cy="6492875"/>
          </a:xfrm>
        </p:spPr>
      </p:pic>
    </p:spTree>
    <p:extLst>
      <p:ext uri="{BB962C8B-B14F-4D97-AF65-F5344CB8AC3E}">
        <p14:creationId xmlns:p14="http://schemas.microsoft.com/office/powerpoint/2010/main" val="7432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1866935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488709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8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2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451764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365124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85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359400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65124"/>
            <a:ext cx="5156200" cy="46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0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507182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765800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65124"/>
            <a:ext cx="513010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31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738091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90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3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516418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18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470236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8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562600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285509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3"/>
            <a:ext cx="5257800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06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2762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3"/>
            <a:ext cx="5257800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87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777509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9" y="365125"/>
            <a:ext cx="573809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1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267036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6" y="365124"/>
            <a:ext cx="5248564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81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691909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365123"/>
            <a:ext cx="4823692" cy="40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2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303982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82" y="365123"/>
            <a:ext cx="5211618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396345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94" y="365124"/>
            <a:ext cx="51267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7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156200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365123"/>
            <a:ext cx="5359400" cy="39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61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i="1" dirty="0" smtClean="0"/>
              <a:t>ХВАЛА НА ПАЖЊИ!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ШАЛОМ ШАБАТ</a:t>
            </a:r>
          </a:p>
          <a:p>
            <a:r>
              <a:rPr lang="sr-Cyrl-RS" dirty="0" smtClean="0"/>
              <a:t>ХАНУКА АЛЕГРЕ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r>
              <a:rPr lang="sr-Cyrl-RS" dirty="0" smtClean="0"/>
              <a:t>КОСОВСКА МИТРОВИЦА, СРБИЈА</a:t>
            </a:r>
          </a:p>
          <a:p>
            <a:r>
              <a:rPr lang="sr-Cyrl-RS" dirty="0" smtClean="0"/>
              <a:t>8. ДЕЦЕМБАР 2023.</a:t>
            </a:r>
          </a:p>
          <a:p>
            <a:r>
              <a:rPr lang="en-US" dirty="0" smtClean="0">
                <a:hlinkClick r:id="rId2"/>
              </a:rPr>
              <a:t>milos_damjanovic@yahoo.com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5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599" cy="6492875"/>
          </a:xfrm>
        </p:spPr>
      </p:pic>
    </p:spTree>
    <p:extLst>
      <p:ext uri="{BB962C8B-B14F-4D97-AF65-F5344CB8AC3E}">
        <p14:creationId xmlns:p14="http://schemas.microsoft.com/office/powerpoint/2010/main" val="364645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479473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4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5488709" cy="6492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8" y="365123"/>
            <a:ext cx="5126757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8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5922819" cy="6492875"/>
          </a:xfrm>
        </p:spPr>
      </p:pic>
    </p:spTree>
    <p:extLst>
      <p:ext uri="{BB962C8B-B14F-4D97-AF65-F5344CB8AC3E}">
        <p14:creationId xmlns:p14="http://schemas.microsoft.com/office/powerpoint/2010/main" val="2169640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</Words>
  <Application>Microsoft Office PowerPoint</Application>
  <PresentationFormat>Widescreen</PresentationFormat>
  <Paragraphs>11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ПАВЛЕ БИХАЛИ (1898 – 1941)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ПАВЛЕ БИХАЛИ (1898 – 1941)</dc:title>
  <dc:creator>Korisnik</dc:creator>
  <cp:lastModifiedBy>Korisnik</cp:lastModifiedBy>
  <cp:revision>8</cp:revision>
  <dcterms:created xsi:type="dcterms:W3CDTF">2023-12-08T17:35:37Z</dcterms:created>
  <dcterms:modified xsi:type="dcterms:W3CDTF">2023-12-08T18:52:55Z</dcterms:modified>
</cp:coreProperties>
</file>