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6" r:id="rId4"/>
    <p:sldId id="266" r:id="rId5"/>
    <p:sldId id="267" r:id="rId6"/>
    <p:sldId id="268" r:id="rId7"/>
    <p:sldId id="269" r:id="rId8"/>
    <p:sldId id="270" r:id="rId9"/>
    <p:sldId id="271" r:id="rId10"/>
    <p:sldId id="257" r:id="rId11"/>
    <p:sldId id="259" r:id="rId12"/>
    <p:sldId id="260" r:id="rId13"/>
    <p:sldId id="262" r:id="rId14"/>
    <p:sldId id="261" r:id="rId15"/>
    <p:sldId id="263" r:id="rId16"/>
    <p:sldId id="264" r:id="rId17"/>
    <p:sldId id="265" r:id="rId18"/>
    <p:sldId id="272" r:id="rId19"/>
    <p:sldId id="273" r:id="rId20"/>
    <p:sldId id="275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352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073939-41A1-4682-B128-D65E2EA9F8F8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5B1C308-5A51-4286-9867-2C450E7F8948}">
      <dgm:prSet/>
      <dgm:spPr/>
      <dgm:t>
        <a:bodyPr/>
        <a:lstStyle/>
        <a:p>
          <a:r>
            <a:rPr lang="en-US"/>
            <a:t>1952 otkrivena pecina broj 2</a:t>
          </a:r>
        </a:p>
      </dgm:t>
    </dgm:pt>
    <dgm:pt modelId="{3C10C5DE-E165-485F-9A19-F9B60F3F5014}" type="parTrans" cxnId="{1E2E491E-4192-4780-8289-6CA5C5C92F90}">
      <dgm:prSet/>
      <dgm:spPr/>
      <dgm:t>
        <a:bodyPr/>
        <a:lstStyle/>
        <a:p>
          <a:endParaRPr lang="en-US"/>
        </a:p>
      </dgm:t>
    </dgm:pt>
    <dgm:pt modelId="{9531AD7D-6B2E-4222-9E63-6F4B2E908DB0}" type="sibTrans" cxnId="{1E2E491E-4192-4780-8289-6CA5C5C92F90}">
      <dgm:prSet/>
      <dgm:spPr/>
      <dgm:t>
        <a:bodyPr/>
        <a:lstStyle/>
        <a:p>
          <a:endParaRPr lang="en-US"/>
        </a:p>
      </dgm:t>
    </dgm:pt>
    <dgm:pt modelId="{9AF2D34E-3D41-4E47-A982-0E6BA1C17EA5}">
      <dgm:prSet/>
      <dgm:spPr/>
      <dgm:t>
        <a:bodyPr/>
        <a:lstStyle/>
        <a:p>
          <a:r>
            <a:rPr lang="en-US"/>
            <a:t>Stotine svitaka</a:t>
          </a:r>
        </a:p>
      </dgm:t>
    </dgm:pt>
    <dgm:pt modelId="{3BD105A4-FECB-4723-B452-47D2F8424011}" type="parTrans" cxnId="{56FD9E25-2815-4C23-A41B-3FBE5554B614}">
      <dgm:prSet/>
      <dgm:spPr/>
      <dgm:t>
        <a:bodyPr/>
        <a:lstStyle/>
        <a:p>
          <a:endParaRPr lang="en-US"/>
        </a:p>
      </dgm:t>
    </dgm:pt>
    <dgm:pt modelId="{FB7E601E-7B83-4FEE-8C01-9AE0F9C047B2}" type="sibTrans" cxnId="{56FD9E25-2815-4C23-A41B-3FBE5554B614}">
      <dgm:prSet/>
      <dgm:spPr/>
      <dgm:t>
        <a:bodyPr/>
        <a:lstStyle/>
        <a:p>
          <a:endParaRPr lang="en-US"/>
        </a:p>
      </dgm:t>
    </dgm:pt>
    <dgm:pt modelId="{24578EDB-9A3A-4E34-8999-A9AE856FBC99}">
      <dgm:prSet/>
      <dgm:spPr/>
      <dgm:t>
        <a:bodyPr/>
        <a:lstStyle/>
        <a:p>
          <a:r>
            <a:rPr lang="en-US"/>
            <a:t>Tada je to bio deo Jordana – otimacina oko vlasnistva</a:t>
          </a:r>
        </a:p>
      </dgm:t>
    </dgm:pt>
    <dgm:pt modelId="{674BCCC9-F959-48E4-907B-4E4FA6B0D1CC}" type="parTrans" cxnId="{20CF8E66-18BD-4C18-9F95-BD04D51D2407}">
      <dgm:prSet/>
      <dgm:spPr/>
      <dgm:t>
        <a:bodyPr/>
        <a:lstStyle/>
        <a:p>
          <a:endParaRPr lang="en-US"/>
        </a:p>
      </dgm:t>
    </dgm:pt>
    <dgm:pt modelId="{DC43A791-E502-4A7A-AD15-5DF244DECD11}" type="sibTrans" cxnId="{20CF8E66-18BD-4C18-9F95-BD04D51D2407}">
      <dgm:prSet/>
      <dgm:spPr/>
      <dgm:t>
        <a:bodyPr/>
        <a:lstStyle/>
        <a:p>
          <a:endParaRPr lang="en-US"/>
        </a:p>
      </dgm:t>
    </dgm:pt>
    <dgm:pt modelId="{3B9C62DB-B7CC-4A26-A463-EDB0E1B35AA0}">
      <dgm:prSet/>
      <dgm:spPr/>
      <dgm:t>
        <a:bodyPr/>
        <a:lstStyle/>
        <a:p>
          <a:r>
            <a:rPr lang="en-US"/>
            <a:t>fariseji, sadukeji, eseni, zeloti</a:t>
          </a:r>
        </a:p>
      </dgm:t>
    </dgm:pt>
    <dgm:pt modelId="{7D80AAF1-64FB-4744-BD0C-F94FE0E031B1}" type="parTrans" cxnId="{32B43902-3094-4966-B4AC-717AC54A9C22}">
      <dgm:prSet/>
      <dgm:spPr/>
      <dgm:t>
        <a:bodyPr/>
        <a:lstStyle/>
        <a:p>
          <a:endParaRPr lang="en-US"/>
        </a:p>
      </dgm:t>
    </dgm:pt>
    <dgm:pt modelId="{3171A10B-4239-4F01-8644-A99E1F08E13F}" type="sibTrans" cxnId="{32B43902-3094-4966-B4AC-717AC54A9C22}">
      <dgm:prSet/>
      <dgm:spPr/>
      <dgm:t>
        <a:bodyPr/>
        <a:lstStyle/>
        <a:p>
          <a:endParaRPr lang="en-US"/>
        </a:p>
      </dgm:t>
    </dgm:pt>
    <dgm:pt modelId="{111ED88F-2240-4E0B-A46C-4388EEA2F20E}">
      <dgm:prSet/>
      <dgm:spPr/>
      <dgm:t>
        <a:bodyPr/>
        <a:lstStyle/>
        <a:p>
          <a:r>
            <a:rPr lang="en-US"/>
            <a:t>Ko je ziveo u kumranu – eseni</a:t>
          </a:r>
        </a:p>
      </dgm:t>
    </dgm:pt>
    <dgm:pt modelId="{1C424E21-8FA2-4CAB-A14C-5B466D2B2900}" type="parTrans" cxnId="{FCD9133F-70DC-43FE-BF6A-3421A0053D29}">
      <dgm:prSet/>
      <dgm:spPr/>
      <dgm:t>
        <a:bodyPr/>
        <a:lstStyle/>
        <a:p>
          <a:endParaRPr lang="en-US"/>
        </a:p>
      </dgm:t>
    </dgm:pt>
    <dgm:pt modelId="{120C732D-F9EA-47C3-9E76-5BC8B9D82DB4}" type="sibTrans" cxnId="{FCD9133F-70DC-43FE-BF6A-3421A0053D29}">
      <dgm:prSet/>
      <dgm:spPr/>
      <dgm:t>
        <a:bodyPr/>
        <a:lstStyle/>
        <a:p>
          <a:endParaRPr lang="en-US"/>
        </a:p>
      </dgm:t>
    </dgm:pt>
    <dgm:pt modelId="{9517863A-0567-42C2-9E08-8CDA997610E6}">
      <dgm:prSet/>
      <dgm:spPr/>
      <dgm:t>
        <a:bodyPr/>
        <a:lstStyle/>
        <a:p>
          <a:r>
            <a:rPr lang="en-US"/>
            <a:t>31. godine pre nove ere zemljotres</a:t>
          </a:r>
        </a:p>
      </dgm:t>
    </dgm:pt>
    <dgm:pt modelId="{FF4A3E46-0652-4259-A274-912AE8074A70}" type="parTrans" cxnId="{CD08F9EF-1078-43AE-AFA5-CE7AA64B0935}">
      <dgm:prSet/>
      <dgm:spPr/>
      <dgm:t>
        <a:bodyPr/>
        <a:lstStyle/>
        <a:p>
          <a:endParaRPr lang="en-US"/>
        </a:p>
      </dgm:t>
    </dgm:pt>
    <dgm:pt modelId="{9CF60F4A-9649-4C01-AB2A-99C4AE6D5726}" type="sibTrans" cxnId="{CD08F9EF-1078-43AE-AFA5-CE7AA64B0935}">
      <dgm:prSet/>
      <dgm:spPr/>
      <dgm:t>
        <a:bodyPr/>
        <a:lstStyle/>
        <a:p>
          <a:endParaRPr lang="en-US"/>
        </a:p>
      </dgm:t>
    </dgm:pt>
    <dgm:pt modelId="{8E803237-30FA-4224-933D-645F32B805DE}" type="pres">
      <dgm:prSet presAssocID="{61073939-41A1-4682-B128-D65E2EA9F8F8}" presName="Name0" presStyleCnt="0">
        <dgm:presLayoutVars>
          <dgm:dir/>
          <dgm:resizeHandles val="exact"/>
        </dgm:presLayoutVars>
      </dgm:prSet>
      <dgm:spPr/>
    </dgm:pt>
    <dgm:pt modelId="{4BD07950-0139-4643-B23B-6BE3EAC64E4A}" type="pres">
      <dgm:prSet presAssocID="{D5B1C308-5A51-4286-9867-2C450E7F8948}" presName="node" presStyleLbl="node1" presStyleIdx="0" presStyleCnt="6">
        <dgm:presLayoutVars>
          <dgm:bulletEnabled val="1"/>
        </dgm:presLayoutVars>
      </dgm:prSet>
      <dgm:spPr/>
    </dgm:pt>
    <dgm:pt modelId="{60044B86-E970-405D-92E2-3CE9141154E3}" type="pres">
      <dgm:prSet presAssocID="{9531AD7D-6B2E-4222-9E63-6F4B2E908DB0}" presName="sibTrans" presStyleLbl="sibTrans1D1" presStyleIdx="0" presStyleCnt="5"/>
      <dgm:spPr/>
    </dgm:pt>
    <dgm:pt modelId="{ACCAA499-A771-4F69-8E59-5448CD365E95}" type="pres">
      <dgm:prSet presAssocID="{9531AD7D-6B2E-4222-9E63-6F4B2E908DB0}" presName="connectorText" presStyleLbl="sibTrans1D1" presStyleIdx="0" presStyleCnt="5"/>
      <dgm:spPr/>
    </dgm:pt>
    <dgm:pt modelId="{1C3D75F7-EFCB-4C0B-8821-318EE47DCBDD}" type="pres">
      <dgm:prSet presAssocID="{9AF2D34E-3D41-4E47-A982-0E6BA1C17EA5}" presName="node" presStyleLbl="node1" presStyleIdx="1" presStyleCnt="6">
        <dgm:presLayoutVars>
          <dgm:bulletEnabled val="1"/>
        </dgm:presLayoutVars>
      </dgm:prSet>
      <dgm:spPr/>
    </dgm:pt>
    <dgm:pt modelId="{CD2FECD1-7B91-4B6F-8111-0D43104EE13A}" type="pres">
      <dgm:prSet presAssocID="{FB7E601E-7B83-4FEE-8C01-9AE0F9C047B2}" presName="sibTrans" presStyleLbl="sibTrans1D1" presStyleIdx="1" presStyleCnt="5"/>
      <dgm:spPr/>
    </dgm:pt>
    <dgm:pt modelId="{B6934E29-F092-4449-B524-2F496C0D79FC}" type="pres">
      <dgm:prSet presAssocID="{FB7E601E-7B83-4FEE-8C01-9AE0F9C047B2}" presName="connectorText" presStyleLbl="sibTrans1D1" presStyleIdx="1" presStyleCnt="5"/>
      <dgm:spPr/>
    </dgm:pt>
    <dgm:pt modelId="{A98CD57B-511C-4994-B436-692C6C91D9CF}" type="pres">
      <dgm:prSet presAssocID="{24578EDB-9A3A-4E34-8999-A9AE856FBC99}" presName="node" presStyleLbl="node1" presStyleIdx="2" presStyleCnt="6">
        <dgm:presLayoutVars>
          <dgm:bulletEnabled val="1"/>
        </dgm:presLayoutVars>
      </dgm:prSet>
      <dgm:spPr/>
    </dgm:pt>
    <dgm:pt modelId="{2E4CDBD9-1688-41E0-8676-750F0D13A766}" type="pres">
      <dgm:prSet presAssocID="{DC43A791-E502-4A7A-AD15-5DF244DECD11}" presName="sibTrans" presStyleLbl="sibTrans1D1" presStyleIdx="2" presStyleCnt="5"/>
      <dgm:spPr/>
    </dgm:pt>
    <dgm:pt modelId="{6416B952-3406-4FE2-BDB5-A81EA3B023EE}" type="pres">
      <dgm:prSet presAssocID="{DC43A791-E502-4A7A-AD15-5DF244DECD11}" presName="connectorText" presStyleLbl="sibTrans1D1" presStyleIdx="2" presStyleCnt="5"/>
      <dgm:spPr/>
    </dgm:pt>
    <dgm:pt modelId="{A3488FC5-804E-4006-A13E-13CE7794CDF1}" type="pres">
      <dgm:prSet presAssocID="{3B9C62DB-B7CC-4A26-A463-EDB0E1B35AA0}" presName="node" presStyleLbl="node1" presStyleIdx="3" presStyleCnt="6">
        <dgm:presLayoutVars>
          <dgm:bulletEnabled val="1"/>
        </dgm:presLayoutVars>
      </dgm:prSet>
      <dgm:spPr/>
    </dgm:pt>
    <dgm:pt modelId="{16A39FAE-05F8-450D-90E3-258ED1F132AB}" type="pres">
      <dgm:prSet presAssocID="{3171A10B-4239-4F01-8644-A99E1F08E13F}" presName="sibTrans" presStyleLbl="sibTrans1D1" presStyleIdx="3" presStyleCnt="5"/>
      <dgm:spPr/>
    </dgm:pt>
    <dgm:pt modelId="{D849E13A-D109-45E1-B6F9-0B81031490D2}" type="pres">
      <dgm:prSet presAssocID="{3171A10B-4239-4F01-8644-A99E1F08E13F}" presName="connectorText" presStyleLbl="sibTrans1D1" presStyleIdx="3" presStyleCnt="5"/>
      <dgm:spPr/>
    </dgm:pt>
    <dgm:pt modelId="{4C384F33-9A80-4CFE-9142-C981389A5AFC}" type="pres">
      <dgm:prSet presAssocID="{111ED88F-2240-4E0B-A46C-4388EEA2F20E}" presName="node" presStyleLbl="node1" presStyleIdx="4" presStyleCnt="6">
        <dgm:presLayoutVars>
          <dgm:bulletEnabled val="1"/>
        </dgm:presLayoutVars>
      </dgm:prSet>
      <dgm:spPr/>
    </dgm:pt>
    <dgm:pt modelId="{7CCD7D07-81C8-4F39-A7E9-442DFD2934F6}" type="pres">
      <dgm:prSet presAssocID="{120C732D-F9EA-47C3-9E76-5BC8B9D82DB4}" presName="sibTrans" presStyleLbl="sibTrans1D1" presStyleIdx="4" presStyleCnt="5"/>
      <dgm:spPr/>
    </dgm:pt>
    <dgm:pt modelId="{06BED783-5C08-4BCA-9648-CD7820107867}" type="pres">
      <dgm:prSet presAssocID="{120C732D-F9EA-47C3-9E76-5BC8B9D82DB4}" presName="connectorText" presStyleLbl="sibTrans1D1" presStyleIdx="4" presStyleCnt="5"/>
      <dgm:spPr/>
    </dgm:pt>
    <dgm:pt modelId="{B20104EF-2F41-43A3-B29F-77C9AF149128}" type="pres">
      <dgm:prSet presAssocID="{9517863A-0567-42C2-9E08-8CDA997610E6}" presName="node" presStyleLbl="node1" presStyleIdx="5" presStyleCnt="6">
        <dgm:presLayoutVars>
          <dgm:bulletEnabled val="1"/>
        </dgm:presLayoutVars>
      </dgm:prSet>
      <dgm:spPr/>
    </dgm:pt>
  </dgm:ptLst>
  <dgm:cxnLst>
    <dgm:cxn modelId="{32B43902-3094-4966-B4AC-717AC54A9C22}" srcId="{61073939-41A1-4682-B128-D65E2EA9F8F8}" destId="{3B9C62DB-B7CC-4A26-A463-EDB0E1B35AA0}" srcOrd="3" destOrd="0" parTransId="{7D80AAF1-64FB-4744-BD0C-F94FE0E031B1}" sibTransId="{3171A10B-4239-4F01-8644-A99E1F08E13F}"/>
    <dgm:cxn modelId="{16A0FC06-59B4-48C1-AAA5-153E80FB2D2F}" type="presOf" srcId="{FB7E601E-7B83-4FEE-8C01-9AE0F9C047B2}" destId="{B6934E29-F092-4449-B524-2F496C0D79FC}" srcOrd="1" destOrd="0" presId="urn:microsoft.com/office/officeart/2016/7/layout/RepeatingBendingProcessNew"/>
    <dgm:cxn modelId="{1E2E491E-4192-4780-8289-6CA5C5C92F90}" srcId="{61073939-41A1-4682-B128-D65E2EA9F8F8}" destId="{D5B1C308-5A51-4286-9867-2C450E7F8948}" srcOrd="0" destOrd="0" parTransId="{3C10C5DE-E165-485F-9A19-F9B60F3F5014}" sibTransId="{9531AD7D-6B2E-4222-9E63-6F4B2E908DB0}"/>
    <dgm:cxn modelId="{216FBE22-3BD6-4AA2-A127-C97D7F4C1047}" type="presOf" srcId="{3B9C62DB-B7CC-4A26-A463-EDB0E1B35AA0}" destId="{A3488FC5-804E-4006-A13E-13CE7794CDF1}" srcOrd="0" destOrd="0" presId="urn:microsoft.com/office/officeart/2016/7/layout/RepeatingBendingProcessNew"/>
    <dgm:cxn modelId="{B3048F24-BDCE-47CF-91DB-BE9F8A0028E4}" type="presOf" srcId="{120C732D-F9EA-47C3-9E76-5BC8B9D82DB4}" destId="{7CCD7D07-81C8-4F39-A7E9-442DFD2934F6}" srcOrd="0" destOrd="0" presId="urn:microsoft.com/office/officeart/2016/7/layout/RepeatingBendingProcessNew"/>
    <dgm:cxn modelId="{56FD9E25-2815-4C23-A41B-3FBE5554B614}" srcId="{61073939-41A1-4682-B128-D65E2EA9F8F8}" destId="{9AF2D34E-3D41-4E47-A982-0E6BA1C17EA5}" srcOrd="1" destOrd="0" parTransId="{3BD105A4-FECB-4723-B452-47D2F8424011}" sibTransId="{FB7E601E-7B83-4FEE-8C01-9AE0F9C047B2}"/>
    <dgm:cxn modelId="{971BC539-AC22-4BB6-A6DD-7167FE46DD9A}" type="presOf" srcId="{9531AD7D-6B2E-4222-9E63-6F4B2E908DB0}" destId="{ACCAA499-A771-4F69-8E59-5448CD365E95}" srcOrd="1" destOrd="0" presId="urn:microsoft.com/office/officeart/2016/7/layout/RepeatingBendingProcessNew"/>
    <dgm:cxn modelId="{FCD9133F-70DC-43FE-BF6A-3421A0053D29}" srcId="{61073939-41A1-4682-B128-D65E2EA9F8F8}" destId="{111ED88F-2240-4E0B-A46C-4388EEA2F20E}" srcOrd="4" destOrd="0" parTransId="{1C424E21-8FA2-4CAB-A14C-5B466D2B2900}" sibTransId="{120C732D-F9EA-47C3-9E76-5BC8B9D82DB4}"/>
    <dgm:cxn modelId="{20CF8E66-18BD-4C18-9F95-BD04D51D2407}" srcId="{61073939-41A1-4682-B128-D65E2EA9F8F8}" destId="{24578EDB-9A3A-4E34-8999-A9AE856FBC99}" srcOrd="2" destOrd="0" parTransId="{674BCCC9-F959-48E4-907B-4E4FA6B0D1CC}" sibTransId="{DC43A791-E502-4A7A-AD15-5DF244DECD11}"/>
    <dgm:cxn modelId="{82157767-8D86-48D9-A073-B172A2EF6D12}" type="presOf" srcId="{FB7E601E-7B83-4FEE-8C01-9AE0F9C047B2}" destId="{CD2FECD1-7B91-4B6F-8111-0D43104EE13A}" srcOrd="0" destOrd="0" presId="urn:microsoft.com/office/officeart/2016/7/layout/RepeatingBendingProcessNew"/>
    <dgm:cxn modelId="{EE9B2D6D-1628-4A97-B387-80C067C94AAA}" type="presOf" srcId="{DC43A791-E502-4A7A-AD15-5DF244DECD11}" destId="{6416B952-3406-4FE2-BDB5-A81EA3B023EE}" srcOrd="1" destOrd="0" presId="urn:microsoft.com/office/officeart/2016/7/layout/RepeatingBendingProcessNew"/>
    <dgm:cxn modelId="{8487AF6E-F1D2-4751-B4D9-B93320E48498}" type="presOf" srcId="{24578EDB-9A3A-4E34-8999-A9AE856FBC99}" destId="{A98CD57B-511C-4994-B436-692C6C91D9CF}" srcOrd="0" destOrd="0" presId="urn:microsoft.com/office/officeart/2016/7/layout/RepeatingBendingProcessNew"/>
    <dgm:cxn modelId="{D0CC7956-B906-4EB3-962D-C0D7B6ADB873}" type="presOf" srcId="{9531AD7D-6B2E-4222-9E63-6F4B2E908DB0}" destId="{60044B86-E970-405D-92E2-3CE9141154E3}" srcOrd="0" destOrd="0" presId="urn:microsoft.com/office/officeart/2016/7/layout/RepeatingBendingProcessNew"/>
    <dgm:cxn modelId="{08317FA4-71B5-4387-A181-A99B38A60471}" type="presOf" srcId="{61073939-41A1-4682-B128-D65E2EA9F8F8}" destId="{8E803237-30FA-4224-933D-645F32B805DE}" srcOrd="0" destOrd="0" presId="urn:microsoft.com/office/officeart/2016/7/layout/RepeatingBendingProcessNew"/>
    <dgm:cxn modelId="{0996FBB7-6A8D-4B92-9C76-7A3E0422850E}" type="presOf" srcId="{3171A10B-4239-4F01-8644-A99E1F08E13F}" destId="{D849E13A-D109-45E1-B6F9-0B81031490D2}" srcOrd="1" destOrd="0" presId="urn:microsoft.com/office/officeart/2016/7/layout/RepeatingBendingProcessNew"/>
    <dgm:cxn modelId="{AFD3A3B8-327D-43DC-90A2-25E24030AA29}" type="presOf" srcId="{111ED88F-2240-4E0B-A46C-4388EEA2F20E}" destId="{4C384F33-9A80-4CFE-9142-C981389A5AFC}" srcOrd="0" destOrd="0" presId="urn:microsoft.com/office/officeart/2016/7/layout/RepeatingBendingProcessNew"/>
    <dgm:cxn modelId="{11494BD8-834E-4C6B-B25C-9ED21240658C}" type="presOf" srcId="{DC43A791-E502-4A7A-AD15-5DF244DECD11}" destId="{2E4CDBD9-1688-41E0-8676-750F0D13A766}" srcOrd="0" destOrd="0" presId="urn:microsoft.com/office/officeart/2016/7/layout/RepeatingBendingProcessNew"/>
    <dgm:cxn modelId="{7750F1DD-80FF-4B2F-9128-AAAEC5F27B72}" type="presOf" srcId="{9517863A-0567-42C2-9E08-8CDA997610E6}" destId="{B20104EF-2F41-43A3-B29F-77C9AF149128}" srcOrd="0" destOrd="0" presId="urn:microsoft.com/office/officeart/2016/7/layout/RepeatingBendingProcessNew"/>
    <dgm:cxn modelId="{D9208EE6-4715-4DA7-ABA1-4BA3463A3904}" type="presOf" srcId="{D5B1C308-5A51-4286-9867-2C450E7F8948}" destId="{4BD07950-0139-4643-B23B-6BE3EAC64E4A}" srcOrd="0" destOrd="0" presId="urn:microsoft.com/office/officeart/2016/7/layout/RepeatingBendingProcessNew"/>
    <dgm:cxn modelId="{CD08F9EF-1078-43AE-AFA5-CE7AA64B0935}" srcId="{61073939-41A1-4682-B128-D65E2EA9F8F8}" destId="{9517863A-0567-42C2-9E08-8CDA997610E6}" srcOrd="5" destOrd="0" parTransId="{FF4A3E46-0652-4259-A274-912AE8074A70}" sibTransId="{9CF60F4A-9649-4C01-AB2A-99C4AE6D5726}"/>
    <dgm:cxn modelId="{8DB2B3FA-CDF0-489F-B01C-573C28D64337}" type="presOf" srcId="{120C732D-F9EA-47C3-9E76-5BC8B9D82DB4}" destId="{06BED783-5C08-4BCA-9648-CD7820107867}" srcOrd="1" destOrd="0" presId="urn:microsoft.com/office/officeart/2016/7/layout/RepeatingBendingProcessNew"/>
    <dgm:cxn modelId="{018663FB-D061-4974-80F6-30FC09F362FB}" type="presOf" srcId="{3171A10B-4239-4F01-8644-A99E1F08E13F}" destId="{16A39FAE-05F8-450D-90E3-258ED1F132AB}" srcOrd="0" destOrd="0" presId="urn:microsoft.com/office/officeart/2016/7/layout/RepeatingBendingProcessNew"/>
    <dgm:cxn modelId="{4EC780FD-F987-4356-8C65-3A1B6DFF2C63}" type="presOf" srcId="{9AF2D34E-3D41-4E47-A982-0E6BA1C17EA5}" destId="{1C3D75F7-EFCB-4C0B-8821-318EE47DCBDD}" srcOrd="0" destOrd="0" presId="urn:microsoft.com/office/officeart/2016/7/layout/RepeatingBendingProcessNew"/>
    <dgm:cxn modelId="{88BEB350-6C6E-498C-ADDC-19F8D3F63662}" type="presParOf" srcId="{8E803237-30FA-4224-933D-645F32B805DE}" destId="{4BD07950-0139-4643-B23B-6BE3EAC64E4A}" srcOrd="0" destOrd="0" presId="urn:microsoft.com/office/officeart/2016/7/layout/RepeatingBendingProcessNew"/>
    <dgm:cxn modelId="{D8D89DB6-DCD6-4E6C-AF8E-32ABCD11A735}" type="presParOf" srcId="{8E803237-30FA-4224-933D-645F32B805DE}" destId="{60044B86-E970-405D-92E2-3CE9141154E3}" srcOrd="1" destOrd="0" presId="urn:microsoft.com/office/officeart/2016/7/layout/RepeatingBendingProcessNew"/>
    <dgm:cxn modelId="{C9B99530-241F-444C-8E69-F7B5981CA2B4}" type="presParOf" srcId="{60044B86-E970-405D-92E2-3CE9141154E3}" destId="{ACCAA499-A771-4F69-8E59-5448CD365E95}" srcOrd="0" destOrd="0" presId="urn:microsoft.com/office/officeart/2016/7/layout/RepeatingBendingProcessNew"/>
    <dgm:cxn modelId="{2B80FAF0-307F-4941-B8CB-80F9F89EDB73}" type="presParOf" srcId="{8E803237-30FA-4224-933D-645F32B805DE}" destId="{1C3D75F7-EFCB-4C0B-8821-318EE47DCBDD}" srcOrd="2" destOrd="0" presId="urn:microsoft.com/office/officeart/2016/7/layout/RepeatingBendingProcessNew"/>
    <dgm:cxn modelId="{B114405C-A7F6-4E2F-90C8-947D0E579EB4}" type="presParOf" srcId="{8E803237-30FA-4224-933D-645F32B805DE}" destId="{CD2FECD1-7B91-4B6F-8111-0D43104EE13A}" srcOrd="3" destOrd="0" presId="urn:microsoft.com/office/officeart/2016/7/layout/RepeatingBendingProcessNew"/>
    <dgm:cxn modelId="{833775D3-BE32-4E35-9B85-723E57589910}" type="presParOf" srcId="{CD2FECD1-7B91-4B6F-8111-0D43104EE13A}" destId="{B6934E29-F092-4449-B524-2F496C0D79FC}" srcOrd="0" destOrd="0" presId="urn:microsoft.com/office/officeart/2016/7/layout/RepeatingBendingProcessNew"/>
    <dgm:cxn modelId="{1C1AAB4E-55B8-409A-BDD5-149222B062FE}" type="presParOf" srcId="{8E803237-30FA-4224-933D-645F32B805DE}" destId="{A98CD57B-511C-4994-B436-692C6C91D9CF}" srcOrd="4" destOrd="0" presId="urn:microsoft.com/office/officeart/2016/7/layout/RepeatingBendingProcessNew"/>
    <dgm:cxn modelId="{81BE988C-7A07-444B-BBB0-E86E01224852}" type="presParOf" srcId="{8E803237-30FA-4224-933D-645F32B805DE}" destId="{2E4CDBD9-1688-41E0-8676-750F0D13A766}" srcOrd="5" destOrd="0" presId="urn:microsoft.com/office/officeart/2016/7/layout/RepeatingBendingProcessNew"/>
    <dgm:cxn modelId="{EDE3BDB5-2B3D-4880-A4BC-07E03A9E1A63}" type="presParOf" srcId="{2E4CDBD9-1688-41E0-8676-750F0D13A766}" destId="{6416B952-3406-4FE2-BDB5-A81EA3B023EE}" srcOrd="0" destOrd="0" presId="urn:microsoft.com/office/officeart/2016/7/layout/RepeatingBendingProcessNew"/>
    <dgm:cxn modelId="{DB6441DC-1022-43AA-9883-A22F7735CA88}" type="presParOf" srcId="{8E803237-30FA-4224-933D-645F32B805DE}" destId="{A3488FC5-804E-4006-A13E-13CE7794CDF1}" srcOrd="6" destOrd="0" presId="urn:microsoft.com/office/officeart/2016/7/layout/RepeatingBendingProcessNew"/>
    <dgm:cxn modelId="{1562A461-D7C4-4F99-BC49-A8DC55E57EE5}" type="presParOf" srcId="{8E803237-30FA-4224-933D-645F32B805DE}" destId="{16A39FAE-05F8-450D-90E3-258ED1F132AB}" srcOrd="7" destOrd="0" presId="urn:microsoft.com/office/officeart/2016/7/layout/RepeatingBendingProcessNew"/>
    <dgm:cxn modelId="{FD29C175-767A-483A-8CDA-3A020131FC8D}" type="presParOf" srcId="{16A39FAE-05F8-450D-90E3-258ED1F132AB}" destId="{D849E13A-D109-45E1-B6F9-0B81031490D2}" srcOrd="0" destOrd="0" presId="urn:microsoft.com/office/officeart/2016/7/layout/RepeatingBendingProcessNew"/>
    <dgm:cxn modelId="{82788305-ABEA-4053-B8E1-F511206BE515}" type="presParOf" srcId="{8E803237-30FA-4224-933D-645F32B805DE}" destId="{4C384F33-9A80-4CFE-9142-C981389A5AFC}" srcOrd="8" destOrd="0" presId="urn:microsoft.com/office/officeart/2016/7/layout/RepeatingBendingProcessNew"/>
    <dgm:cxn modelId="{A8A663A9-3025-4A46-8AF2-F2C28DA217DB}" type="presParOf" srcId="{8E803237-30FA-4224-933D-645F32B805DE}" destId="{7CCD7D07-81C8-4F39-A7E9-442DFD2934F6}" srcOrd="9" destOrd="0" presId="urn:microsoft.com/office/officeart/2016/7/layout/RepeatingBendingProcessNew"/>
    <dgm:cxn modelId="{5C53217D-9878-4E31-9415-C75CE4ACB4A5}" type="presParOf" srcId="{7CCD7D07-81C8-4F39-A7E9-442DFD2934F6}" destId="{06BED783-5C08-4BCA-9648-CD7820107867}" srcOrd="0" destOrd="0" presId="urn:microsoft.com/office/officeart/2016/7/layout/RepeatingBendingProcessNew"/>
    <dgm:cxn modelId="{7469E58D-8FA5-4897-A326-3680B3B4033C}" type="presParOf" srcId="{8E803237-30FA-4224-933D-645F32B805DE}" destId="{B20104EF-2F41-43A3-B29F-77C9AF149128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044B86-E970-405D-92E2-3CE9141154E3}">
      <dsp:nvSpPr>
        <dsp:cNvPr id="0" name=""/>
        <dsp:cNvSpPr/>
      </dsp:nvSpPr>
      <dsp:spPr>
        <a:xfrm>
          <a:off x="2614981" y="70912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751961"/>
        <a:ext cx="28878" cy="5775"/>
      </dsp:txXfrm>
    </dsp:sp>
    <dsp:sp modelId="{4BD07950-0139-4643-B23B-6BE3EAC64E4A}">
      <dsp:nvSpPr>
        <dsp:cNvPr id="0" name=""/>
        <dsp:cNvSpPr/>
      </dsp:nvSpPr>
      <dsp:spPr>
        <a:xfrm>
          <a:off x="105624" y="1502"/>
          <a:ext cx="2511156" cy="15066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1952 otkrivena pecina broj 2</a:t>
          </a:r>
        </a:p>
      </dsp:txBody>
      <dsp:txXfrm>
        <a:off x="105624" y="1502"/>
        <a:ext cx="2511156" cy="1506693"/>
      </dsp:txXfrm>
    </dsp:sp>
    <dsp:sp modelId="{CD2FECD1-7B91-4B6F-8111-0D43104EE13A}">
      <dsp:nvSpPr>
        <dsp:cNvPr id="0" name=""/>
        <dsp:cNvSpPr/>
      </dsp:nvSpPr>
      <dsp:spPr>
        <a:xfrm>
          <a:off x="1361202" y="1506396"/>
          <a:ext cx="3088722" cy="546965"/>
        </a:xfrm>
        <a:custGeom>
          <a:avLst/>
          <a:gdLst/>
          <a:ahLst/>
          <a:cxnLst/>
          <a:rect l="0" t="0" r="0" b="0"/>
          <a:pathLst>
            <a:path>
              <a:moveTo>
                <a:pt x="3088722" y="0"/>
              </a:moveTo>
              <a:lnTo>
                <a:pt x="3088722" y="290582"/>
              </a:lnTo>
              <a:lnTo>
                <a:pt x="0" y="290582"/>
              </a:lnTo>
              <a:lnTo>
                <a:pt x="0" y="54696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7007" y="1776991"/>
        <a:ext cx="157112" cy="5775"/>
      </dsp:txXfrm>
    </dsp:sp>
    <dsp:sp modelId="{1C3D75F7-EFCB-4C0B-8821-318EE47DCBDD}">
      <dsp:nvSpPr>
        <dsp:cNvPr id="0" name=""/>
        <dsp:cNvSpPr/>
      </dsp:nvSpPr>
      <dsp:spPr>
        <a:xfrm>
          <a:off x="3194346" y="1502"/>
          <a:ext cx="2511156" cy="150669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Stotine svitaka</a:t>
          </a:r>
        </a:p>
      </dsp:txBody>
      <dsp:txXfrm>
        <a:off x="3194346" y="1502"/>
        <a:ext cx="2511156" cy="1506693"/>
      </dsp:txXfrm>
    </dsp:sp>
    <dsp:sp modelId="{2E4CDBD9-1688-41E0-8676-750F0D13A766}">
      <dsp:nvSpPr>
        <dsp:cNvPr id="0" name=""/>
        <dsp:cNvSpPr/>
      </dsp:nvSpPr>
      <dsp:spPr>
        <a:xfrm>
          <a:off x="2614981" y="279338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2836221"/>
        <a:ext cx="28878" cy="5775"/>
      </dsp:txXfrm>
    </dsp:sp>
    <dsp:sp modelId="{A98CD57B-511C-4994-B436-692C6C91D9CF}">
      <dsp:nvSpPr>
        <dsp:cNvPr id="0" name=""/>
        <dsp:cNvSpPr/>
      </dsp:nvSpPr>
      <dsp:spPr>
        <a:xfrm>
          <a:off x="105624" y="2085762"/>
          <a:ext cx="2511156" cy="15066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Tada je to bio deo Jordana – otimacina oko vlasnistva</a:t>
          </a:r>
        </a:p>
      </dsp:txBody>
      <dsp:txXfrm>
        <a:off x="105624" y="2085762"/>
        <a:ext cx="2511156" cy="1506693"/>
      </dsp:txXfrm>
    </dsp:sp>
    <dsp:sp modelId="{16A39FAE-05F8-450D-90E3-258ED1F132AB}">
      <dsp:nvSpPr>
        <dsp:cNvPr id="0" name=""/>
        <dsp:cNvSpPr/>
      </dsp:nvSpPr>
      <dsp:spPr>
        <a:xfrm>
          <a:off x="1361202" y="3590656"/>
          <a:ext cx="3088722" cy="546965"/>
        </a:xfrm>
        <a:custGeom>
          <a:avLst/>
          <a:gdLst/>
          <a:ahLst/>
          <a:cxnLst/>
          <a:rect l="0" t="0" r="0" b="0"/>
          <a:pathLst>
            <a:path>
              <a:moveTo>
                <a:pt x="3088722" y="0"/>
              </a:moveTo>
              <a:lnTo>
                <a:pt x="3088722" y="290582"/>
              </a:lnTo>
              <a:lnTo>
                <a:pt x="0" y="290582"/>
              </a:lnTo>
              <a:lnTo>
                <a:pt x="0" y="54696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7007" y="3861251"/>
        <a:ext cx="157112" cy="5775"/>
      </dsp:txXfrm>
    </dsp:sp>
    <dsp:sp modelId="{A3488FC5-804E-4006-A13E-13CE7794CDF1}">
      <dsp:nvSpPr>
        <dsp:cNvPr id="0" name=""/>
        <dsp:cNvSpPr/>
      </dsp:nvSpPr>
      <dsp:spPr>
        <a:xfrm>
          <a:off x="3194346" y="2085762"/>
          <a:ext cx="2511156" cy="15066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fariseji, sadukeji, eseni, zeloti</a:t>
          </a:r>
        </a:p>
      </dsp:txBody>
      <dsp:txXfrm>
        <a:off x="3194346" y="2085762"/>
        <a:ext cx="2511156" cy="1506693"/>
      </dsp:txXfrm>
    </dsp:sp>
    <dsp:sp modelId="{7CCD7D07-81C8-4F39-A7E9-442DFD2934F6}">
      <dsp:nvSpPr>
        <dsp:cNvPr id="0" name=""/>
        <dsp:cNvSpPr/>
      </dsp:nvSpPr>
      <dsp:spPr>
        <a:xfrm>
          <a:off x="2614981" y="4877649"/>
          <a:ext cx="546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965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4024" y="4920481"/>
        <a:ext cx="28878" cy="5775"/>
      </dsp:txXfrm>
    </dsp:sp>
    <dsp:sp modelId="{4C384F33-9A80-4CFE-9142-C981389A5AFC}">
      <dsp:nvSpPr>
        <dsp:cNvPr id="0" name=""/>
        <dsp:cNvSpPr/>
      </dsp:nvSpPr>
      <dsp:spPr>
        <a:xfrm>
          <a:off x="105624" y="4170022"/>
          <a:ext cx="2511156" cy="150669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Ko je ziveo u kumranu – eseni</a:t>
          </a:r>
        </a:p>
      </dsp:txBody>
      <dsp:txXfrm>
        <a:off x="105624" y="4170022"/>
        <a:ext cx="2511156" cy="1506693"/>
      </dsp:txXfrm>
    </dsp:sp>
    <dsp:sp modelId="{B20104EF-2F41-43A3-B29F-77C9AF149128}">
      <dsp:nvSpPr>
        <dsp:cNvPr id="0" name=""/>
        <dsp:cNvSpPr/>
      </dsp:nvSpPr>
      <dsp:spPr>
        <a:xfrm>
          <a:off x="3194346" y="4170022"/>
          <a:ext cx="2511156" cy="15066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049" tIns="129161" rIns="123049" bIns="12916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31. godine pre nove ere zemljotres</a:t>
          </a:r>
        </a:p>
      </dsp:txBody>
      <dsp:txXfrm>
        <a:off x="3194346" y="4170022"/>
        <a:ext cx="2511156" cy="1506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6969C-86AF-8B2D-FE3D-300A4AA05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B1147D-BDD3-30C4-7620-9BBE931DA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B9F5B-B9A2-91D6-19CF-04377777E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68C-9FB4-42FA-A576-925F199A9D6A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3026F-E10A-9496-9832-CBE83220E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2AD1F-C40E-8E37-FBA2-6D4118DCD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7356A-C4EA-467C-A690-098C6CE9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1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9CAA7-6390-9A69-9680-BE44A71F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9C9C88-9093-CB91-DC64-46F7EEB6E9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EA552-6D9A-E1BF-9AF5-3460964C5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68C-9FB4-42FA-A576-925F199A9D6A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AD7E3-CC30-2A02-326C-2A0DD1CDB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BBACF-9CC0-6E85-7D47-825770DCE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7356A-C4EA-467C-A690-098C6CE9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5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83A35F-EFDB-34D2-BA32-D17B35E113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AD140D-9064-0BEC-A322-C3BBA0740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8F820-A329-86F8-ACD9-E2C15153D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68C-9FB4-42FA-A576-925F199A9D6A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B662D-3647-389A-BFB9-2CEBD27E1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39B67-F442-5B42-29B4-0B5F8B156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7356A-C4EA-467C-A690-098C6CE9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2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8373A-7F60-37D9-5D7F-42FC451D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80803-32C6-D394-3782-3202CA7B2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7B8F7-9174-E192-9E4C-22D50658F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68C-9FB4-42FA-A576-925F199A9D6A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8524C-297A-02F4-FD70-BCEC71264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A6C26-D3EA-AFE8-9940-2B94BA095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7356A-C4EA-467C-A690-098C6CE9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39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8A934-17DC-77A3-3E16-BA87C4F9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901BF-BFAC-3669-B113-C38CD8B86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3BFAE-B6E6-CBF5-ED31-D8D3C91D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68C-9FB4-42FA-A576-925F199A9D6A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B67A0-EA61-0C2E-AA43-3A2B181B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DCB2-34A4-BDF5-1B02-1CB18A63C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7356A-C4EA-467C-A690-098C6CE9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5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F96DA-376B-ED64-D4F2-378EA3E4F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734C3-93C7-9860-11ED-5B1BEF965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14D9E2-64F0-A4DC-46BC-86C6EE89B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2F6FE-F4A4-C2BE-3AAB-0A9B3F3DD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68C-9FB4-42FA-A576-925F199A9D6A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D146A4-B4B8-8A9E-33A3-6FE7441C9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97CA0-E9A9-EAA2-AEAD-8F8C62432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7356A-C4EA-467C-A690-098C6CE9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06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10EBF-2DB7-C0D1-1F3D-C301A92B4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B410C-ABB6-B43D-AB38-26D2A2305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31BEFA-6C0B-3C04-285A-51CB6A1D9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DC358-88A3-C7BA-9F2C-7B73C5A6B4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174336-624D-3012-E527-03883C2C9F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808AF8-D5C8-DD17-CC66-4F604A739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68C-9FB4-42FA-A576-925F199A9D6A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3C68ED-CC5C-8A5B-3277-790D7F246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02BA6-D389-1854-5251-21F2DA33F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7356A-C4EA-467C-A690-098C6CE9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95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31DCD-D856-A7BD-47AB-E1035316E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A53F4-5BB4-B0DB-F38D-521777106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68C-9FB4-42FA-A576-925F199A9D6A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D64EA8-8B23-03C2-0FC7-65AA37C4A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F0BAD-55B6-8871-0830-C8BCC5C26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7356A-C4EA-467C-A690-098C6CE9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4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98BC56-830E-87A4-A8CC-19FA943D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68C-9FB4-42FA-A576-925F199A9D6A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2A70B0-EA4B-65EE-CAD9-D8DBB559A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DDFA3-5AF2-DAD7-F07D-BB7FD85F7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7356A-C4EA-467C-A690-098C6CE9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1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4F06-AB35-D02D-7871-4E895DBED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1FA58-5D8D-1691-2401-8AF282021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BBC92-1C54-631F-10B8-3425222C1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0453A9-B441-4686-8B31-FDB984FA7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68C-9FB4-42FA-A576-925F199A9D6A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98982-4659-1679-3E9D-DDFCEB18B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5F0E6-42B5-C123-7C10-77E310881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7356A-C4EA-467C-A690-098C6CE9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6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16DCD-4E2E-2A06-197E-44E998E9E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CF1CB4-EA39-6C7B-04B4-9574F438CA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0E4F5-FA22-5C29-2831-E3E29F368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35A788-99E9-5A56-110E-6D1BA49E3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68C-9FB4-42FA-A576-925F199A9D6A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62587-228D-7E82-44FB-7BF55ED23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F15502-8C73-5F83-72A0-21B928B7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7356A-C4EA-467C-A690-098C6CE9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80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AFEA3B-92B0-5E71-DE44-122AEF68C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8FB0F-F859-5A1F-7EDA-F1A133FB3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FDF0E-4DE1-F314-73DF-E33940BEA8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BC568C-9FB4-42FA-A576-925F199A9D6A}" type="datetimeFigureOut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6846A-B6E8-D2BE-C331-57B421C85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B2EA2-FC6A-09C1-791F-D4DD50CC1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77356A-C4EA-467C-A690-098C6CE96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3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virtualqumran.huji.ac.il/index.ht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B27F0-69DB-F611-86CE-16206DB1AE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Qumran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0A2FB7-1E82-FE88-6EBF-37C3C4BC29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>
                <a:hlinkClick r:id="rId2"/>
              </a:rPr>
              <a:t>https://virtualqumran.huji.ac.il/index.htm</a:t>
            </a:r>
            <a:r>
              <a:rPr lang="en-US" dirty="0"/>
              <a:t> </a:t>
            </a:r>
          </a:p>
          <a:p>
            <a:endParaRPr lang="en-US" dirty="0"/>
          </a:p>
          <a:p>
            <a:pPr algn="l"/>
            <a:r>
              <a:rPr lang="en-US" dirty="0"/>
              <a:t>I </a:t>
            </a:r>
            <a:r>
              <a:rPr lang="en-US" dirty="0" err="1"/>
              <a:t>kumranski</a:t>
            </a:r>
            <a:r>
              <a:rPr lang="en-US" dirty="0"/>
              <a:t> </a:t>
            </a:r>
            <a:r>
              <a:rPr lang="en-US" dirty="0" err="1"/>
              <a:t>svitci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F587CD-1337-4CCC-41EF-1B5BB2254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910" y="1056889"/>
            <a:ext cx="7845069" cy="411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27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5E6AD-A584-4C9D-60AB-AD5455D69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A048B-8ADE-648F-5170-C88DB0A88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DA85E-553E-654A-B4E9-3EBA77857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8" y="0"/>
            <a:ext cx="1207604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7A8174-9754-8FCB-4586-1A8A120D1918}"/>
              </a:ext>
            </a:extLst>
          </p:cNvPr>
          <p:cNvSpPr txBox="1"/>
          <p:nvPr/>
        </p:nvSpPr>
        <p:spPr>
          <a:xfrm>
            <a:off x="338328" y="5385816"/>
            <a:ext cx="195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KIRBET QUMRAN</a:t>
            </a:r>
          </a:p>
        </p:txBody>
      </p:sp>
    </p:spTree>
    <p:extLst>
      <p:ext uri="{BB962C8B-B14F-4D97-AF65-F5344CB8AC3E}">
        <p14:creationId xmlns:p14="http://schemas.microsoft.com/office/powerpoint/2010/main" val="2566839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35B6F-811D-644B-2CCA-C56687905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Qumran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367CB-D574-4E95-3A3E-60F708862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DD6F3D-C3BF-66FE-A316-90745B753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332" y="0"/>
            <a:ext cx="586969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B95E93-DBF9-115E-BB7D-3676DA038A1C}"/>
              </a:ext>
            </a:extLst>
          </p:cNvPr>
          <p:cNvSpPr txBox="1"/>
          <p:nvPr/>
        </p:nvSpPr>
        <p:spPr>
          <a:xfrm>
            <a:off x="5399903" y="6176963"/>
            <a:ext cx="131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Mrtvo</a:t>
            </a:r>
            <a:r>
              <a:rPr lang="en-US" dirty="0"/>
              <a:t> </a:t>
            </a:r>
            <a:r>
              <a:rPr lang="en-US" dirty="0" err="1"/>
              <a:t>mroe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561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78A3C-5D67-2F66-AFC8-D86641EBC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A4362-144C-82D8-F903-AE7281825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69CDB-3C0E-0FB7-2665-759CA5BDA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873" y="-2693773"/>
            <a:ext cx="9357262" cy="1275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33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0C4D6-ED05-2810-8BC2-CEA982190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69B1F-BF24-835A-3AA4-8259E1827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36F85-7D26-BE08-A0C7-86FB92151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099630-B30D-EE95-ED36-DF513038BF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05" t="1266" r="21516" b="34428"/>
          <a:stretch/>
        </p:blipFill>
        <p:spPr>
          <a:xfrm>
            <a:off x="-172996" y="0"/>
            <a:ext cx="13156779" cy="672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32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C027A-E7CC-B52E-B520-29356407E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7D50C-4CB0-BDDB-69FD-791244008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C0A9F2-810F-B59C-E4B9-540BC5D42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06" y="0"/>
            <a:ext cx="9976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16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0AFC9-8204-94F8-F7C6-B508B2F7F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Istok </a:t>
            </a:r>
            <a:r>
              <a:rPr lang="en-US" dirty="0" err="1"/>
              <a:t>zapad</a:t>
            </a:r>
            <a:r>
              <a:rPr lang="en-US" dirty="0"/>
              <a:t> – </a:t>
            </a:r>
            <a:r>
              <a:rPr lang="en-US" dirty="0" err="1"/>
              <a:t>beduini</a:t>
            </a:r>
            <a:r>
              <a:rPr lang="en-US" dirty="0"/>
              <a:t>; </a:t>
            </a:r>
            <a:r>
              <a:rPr lang="en-US" dirty="0" err="1"/>
              <a:t>nema</a:t>
            </a:r>
            <a:r>
              <a:rPr lang="en-US" dirty="0"/>
              <a:t> </a:t>
            </a:r>
            <a:r>
              <a:rPr lang="en-US" dirty="0" err="1"/>
              <a:t>zena</a:t>
            </a:r>
            <a:r>
              <a:rPr lang="en-US" dirty="0"/>
              <a:t> sever-jug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460D2-0836-07E1-B71F-F9D831BD0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6BD633-CE5B-6827-E0D6-F909DDA73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1" y="1690688"/>
            <a:ext cx="12192000" cy="515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26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A0DD9-4C9D-2045-805D-584480861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Prve</a:t>
            </a:r>
            <a:r>
              <a:rPr lang="en-US" dirty="0"/>
              <a:t> </a:t>
            </a:r>
            <a:r>
              <a:rPr lang="en-US" dirty="0" err="1"/>
              <a:t>godine</a:t>
            </a:r>
            <a:r>
              <a:rPr lang="en-US" dirty="0"/>
              <a:t> clan ne </a:t>
            </a:r>
            <a:r>
              <a:rPr lang="en-US" dirty="0" err="1"/>
              <a:t>moze</a:t>
            </a:r>
            <a:r>
              <a:rPr lang="en-US" dirty="0"/>
              <a:t> da </a:t>
            </a:r>
            <a:r>
              <a:rPr lang="en-US" dirty="0" err="1"/>
              <a:t>jede</a:t>
            </a:r>
            <a:r>
              <a:rPr lang="en-US" dirty="0"/>
              <a:t> </a:t>
            </a:r>
            <a:r>
              <a:rPr lang="en-US" dirty="0" err="1"/>
              <a:t>zajednicku</a:t>
            </a:r>
            <a:r>
              <a:rPr lang="en-US" dirty="0"/>
              <a:t> </a:t>
            </a:r>
            <a:r>
              <a:rPr lang="en-US" dirty="0" err="1"/>
              <a:t>hranu</a:t>
            </a:r>
            <a:r>
              <a:rPr lang="en-US" dirty="0"/>
              <a:t> – </a:t>
            </a:r>
            <a:r>
              <a:rPr lang="en-US" dirty="0" err="1"/>
              <a:t>nije</a:t>
            </a:r>
            <a:r>
              <a:rPr lang="en-US" dirty="0"/>
              <a:t> cist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F941E-C626-511E-B8C3-949DE32D8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34B445-0532-A155-DABB-23229C45C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9239"/>
            <a:ext cx="12192000" cy="514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15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F9FEA-98DE-EB30-5F4E-2BBFD1147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 x 4.5 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26712-C589-22EC-4C75-DE543442C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B34D22-06DD-ACC5-16A4-15564A943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4763"/>
            <a:ext cx="12192000" cy="53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92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58E59-542F-8728-FC05-C0EE88485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Svici</a:t>
            </a:r>
            <a:r>
              <a:rPr lang="en-US" dirty="0"/>
              <a:t> s </a:t>
            </a:r>
            <a:r>
              <a:rPr lang="en-US" dirty="0" err="1"/>
              <a:t>Mrtvog</a:t>
            </a:r>
            <a:r>
              <a:rPr lang="en-US" dirty="0"/>
              <a:t> mora   - </a:t>
            </a:r>
            <a:r>
              <a:rPr lang="en-US" dirty="0" err="1"/>
              <a:t>oko</a:t>
            </a:r>
            <a:r>
              <a:rPr lang="en-US" dirty="0"/>
              <a:t> 950 </a:t>
            </a:r>
            <a:r>
              <a:rPr lang="en-US" dirty="0" err="1"/>
              <a:t>svitaka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D4527-52C7-EFFB-44E7-E33DDF1B6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err="1">
                <a:effectLst/>
              </a:rPr>
              <a:t>zbirka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drevnih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jevrejskih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rukopisa</a:t>
            </a:r>
            <a:r>
              <a:rPr lang="en-US" dirty="0">
                <a:effectLst/>
              </a:rPr>
              <a:t>, koji se </a:t>
            </a:r>
            <a:r>
              <a:rPr lang="en-US" dirty="0" err="1">
                <a:effectLst/>
              </a:rPr>
              <a:t>smatraju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jednim</a:t>
            </a:r>
            <a:r>
              <a:rPr lang="en-US" dirty="0">
                <a:effectLst/>
              </a:rPr>
              <a:t> od </a:t>
            </a:r>
            <a:r>
              <a:rPr lang="en-US" dirty="0" err="1">
                <a:effectLst/>
              </a:rPr>
              <a:t>najznačajnijih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arheoloških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otkrića</a:t>
            </a:r>
            <a:r>
              <a:rPr lang="en-US" dirty="0">
                <a:effectLst/>
              </a:rPr>
              <a:t> 20. </a:t>
            </a:r>
            <a:r>
              <a:rPr lang="en-US" dirty="0" err="1">
                <a:effectLst/>
              </a:rPr>
              <a:t>stoljeća</a:t>
            </a:r>
            <a:r>
              <a:rPr lang="en-US" dirty="0">
                <a:effectLst/>
              </a:rPr>
              <a:t>. Evo </a:t>
            </a:r>
            <a:r>
              <a:rPr lang="en-US" dirty="0" err="1">
                <a:effectLst/>
              </a:rPr>
              <a:t>pregleda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ključnih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informacija</a:t>
            </a:r>
            <a:r>
              <a:rPr lang="en-US" dirty="0">
                <a:effectLst/>
              </a:rPr>
              <a:t> o </a:t>
            </a:r>
            <a:r>
              <a:rPr lang="en-US" dirty="0" err="1">
                <a:effectLst/>
              </a:rPr>
              <a:t>njima</a:t>
            </a:r>
            <a:r>
              <a:rPr lang="en-US" dirty="0">
                <a:effectLst/>
              </a:rPr>
              <a:t>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>
                <a:effectLst/>
              </a:rPr>
              <a:t>Otkriće</a:t>
            </a:r>
            <a:r>
              <a:rPr lang="en-US" b="1" dirty="0">
                <a:effectLst/>
              </a:rPr>
              <a:t>: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Svitci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otkriveni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između</a:t>
            </a:r>
            <a:r>
              <a:rPr lang="en-US" dirty="0">
                <a:effectLst/>
              </a:rPr>
              <a:t> 1946. </a:t>
            </a:r>
            <a:r>
              <a:rPr lang="en-US" dirty="0" err="1">
                <a:effectLst/>
              </a:rPr>
              <a:t>i</a:t>
            </a:r>
            <a:r>
              <a:rPr lang="en-US" dirty="0">
                <a:effectLst/>
              </a:rPr>
              <a:t> 1956. </a:t>
            </a:r>
            <a:r>
              <a:rPr lang="en-US" dirty="0" err="1">
                <a:effectLst/>
              </a:rPr>
              <a:t>godine</a:t>
            </a:r>
            <a:r>
              <a:rPr lang="en-US" dirty="0">
                <a:effectLst/>
              </a:rPr>
              <a:t> u </a:t>
            </a:r>
            <a:r>
              <a:rPr lang="en-US" dirty="0" err="1">
                <a:effectLst/>
              </a:rPr>
              <a:t>jedanaest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pećina</a:t>
            </a:r>
            <a:r>
              <a:rPr lang="en-US" dirty="0">
                <a:effectLst/>
              </a:rPr>
              <a:t> u </a:t>
            </a:r>
            <a:r>
              <a:rPr lang="en-US" dirty="0" err="1">
                <a:effectLst/>
              </a:rPr>
              <a:t>blizini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Kirbet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Kumrana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sjeverozapadnim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obalama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Mrtvog</a:t>
            </a:r>
            <a:r>
              <a:rPr lang="en-US" dirty="0">
                <a:effectLst/>
              </a:rPr>
              <a:t> mora, </a:t>
            </a:r>
            <a:r>
              <a:rPr lang="en-US" dirty="0" err="1">
                <a:effectLst/>
              </a:rPr>
              <a:t>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području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današnje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Zapadne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obale</a:t>
            </a:r>
            <a:r>
              <a:rPr lang="en-US" dirty="0">
                <a:effectLst/>
              </a:rPr>
              <a:t>. </a:t>
            </a:r>
            <a:r>
              <a:rPr lang="en-US" dirty="0" err="1">
                <a:effectLst/>
              </a:rPr>
              <a:t>Prvobitno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otkriće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napravili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beduinski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pastiri</a:t>
            </a:r>
            <a:r>
              <a:rPr lang="en-US" dirty="0">
                <a:effectLst/>
              </a:rPr>
              <a:t>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>
                <a:effectLst/>
              </a:rPr>
              <a:t>Datiranje</a:t>
            </a:r>
            <a:r>
              <a:rPr lang="en-US" b="1" dirty="0">
                <a:effectLst/>
              </a:rPr>
              <a:t>: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Datiraju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iz</a:t>
            </a:r>
            <a:r>
              <a:rPr lang="en-US" dirty="0">
                <a:effectLst/>
              </a:rPr>
              <a:t> 3. </a:t>
            </a:r>
            <a:r>
              <a:rPr lang="en-US" dirty="0" err="1">
                <a:effectLst/>
              </a:rPr>
              <a:t>vijeka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prije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nove</a:t>
            </a:r>
            <a:r>
              <a:rPr lang="en-US" dirty="0">
                <a:effectLst/>
              </a:rPr>
              <a:t> ere do 1. </a:t>
            </a:r>
            <a:r>
              <a:rPr lang="en-US" dirty="0" err="1">
                <a:effectLst/>
              </a:rPr>
              <a:t>vijeka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nove</a:t>
            </a:r>
            <a:r>
              <a:rPr lang="en-US" dirty="0">
                <a:effectLst/>
              </a:rPr>
              <a:t> ere, </a:t>
            </a:r>
            <a:r>
              <a:rPr lang="en-US" dirty="0" err="1">
                <a:effectLst/>
              </a:rPr>
              <a:t>što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čini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starim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otprilike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dvije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hiljade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godina</a:t>
            </a:r>
            <a:r>
              <a:rPr lang="en-US" dirty="0">
                <a:effectLst/>
              </a:rPr>
              <a:t>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>
                <a:effectLst/>
              </a:rPr>
              <a:t>Sadržaj</a:t>
            </a:r>
            <a:r>
              <a:rPr lang="en-US" b="1" dirty="0">
                <a:effectLst/>
              </a:rPr>
              <a:t>: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Svici</a:t>
            </a:r>
            <a:r>
              <a:rPr lang="en-US" dirty="0">
                <a:effectLst/>
              </a:rPr>
              <a:t> s </a:t>
            </a:r>
            <a:r>
              <a:rPr lang="en-US" dirty="0" err="1">
                <a:effectLst/>
              </a:rPr>
              <a:t>Mrtvog</a:t>
            </a:r>
            <a:r>
              <a:rPr lang="en-US" dirty="0">
                <a:effectLst/>
              </a:rPr>
              <a:t> mora </a:t>
            </a:r>
            <a:r>
              <a:rPr lang="en-US" dirty="0" err="1">
                <a:effectLst/>
              </a:rPr>
              <a:t>sadrže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gotovo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hiljadu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različitih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rukopisa</a:t>
            </a:r>
            <a:r>
              <a:rPr lang="en-US" dirty="0">
                <a:effectLst/>
              </a:rPr>
              <a:t>, od </a:t>
            </a:r>
            <a:r>
              <a:rPr lang="en-US" dirty="0" err="1">
                <a:effectLst/>
              </a:rPr>
              <a:t>kojih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većina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fragmenti</a:t>
            </a:r>
            <a:r>
              <a:rPr lang="en-US" dirty="0">
                <a:effectLst/>
              </a:rPr>
              <a:t>. Oni </a:t>
            </a:r>
            <a:r>
              <a:rPr lang="en-US" dirty="0" err="1">
                <a:effectLst/>
              </a:rPr>
              <a:t>uključuju</a:t>
            </a:r>
            <a:r>
              <a:rPr lang="en-US" dirty="0">
                <a:effectLst/>
              </a:rPr>
              <a:t>: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>
                <a:effectLst/>
              </a:rPr>
              <a:t>Biblijski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tekstovi</a:t>
            </a:r>
            <a:r>
              <a:rPr lang="en-US" b="1" dirty="0">
                <a:effectLst/>
              </a:rPr>
              <a:t>:</a:t>
            </a:r>
            <a:r>
              <a:rPr lang="en-US" dirty="0">
                <a:effectLst/>
              </a:rPr>
              <a:t> Oko 40% </a:t>
            </a:r>
            <a:r>
              <a:rPr lang="en-US" dirty="0" err="1">
                <a:effectLst/>
              </a:rPr>
              <a:t>su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kopije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tekstova</a:t>
            </a:r>
            <a:r>
              <a:rPr lang="en-US" dirty="0">
                <a:effectLst/>
              </a:rPr>
              <a:t> koji </a:t>
            </a:r>
            <a:r>
              <a:rPr lang="en-US" dirty="0" err="1">
                <a:effectLst/>
              </a:rPr>
              <a:t>će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kasnije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postati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dio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Hebrejske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Biblije</a:t>
            </a:r>
            <a:r>
              <a:rPr lang="en-US" dirty="0">
                <a:effectLst/>
              </a:rPr>
              <a:t> (</a:t>
            </a:r>
            <a:r>
              <a:rPr lang="en-US" dirty="0" err="1">
                <a:effectLst/>
              </a:rPr>
              <a:t>Starog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zavjeta</a:t>
            </a:r>
            <a:r>
              <a:rPr lang="en-US" dirty="0">
                <a:effectLst/>
              </a:rPr>
              <a:t>). To </a:t>
            </a:r>
            <a:r>
              <a:rPr lang="en-US" dirty="0" err="1">
                <a:effectLst/>
              </a:rPr>
              <a:t>su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najstariji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poznati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primjerci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biblijskih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knjiga</a:t>
            </a:r>
            <a:r>
              <a:rPr lang="en-US" dirty="0">
                <a:effectLst/>
              </a:rPr>
              <a:t>, koji nude </a:t>
            </a:r>
            <a:r>
              <a:rPr lang="en-US" dirty="0" err="1">
                <a:effectLst/>
              </a:rPr>
              <a:t>neprocjenjiv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uvid</a:t>
            </a:r>
            <a:r>
              <a:rPr lang="en-US" dirty="0">
                <a:effectLst/>
              </a:rPr>
              <a:t> u </a:t>
            </a:r>
            <a:r>
              <a:rPr lang="en-US" dirty="0" err="1">
                <a:effectLst/>
              </a:rPr>
              <a:t>tekstualnu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historiju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Biblije</a:t>
            </a:r>
            <a:r>
              <a:rPr lang="en-US" dirty="0">
                <a:effectLst/>
              </a:rPr>
              <a:t>. </a:t>
            </a:r>
            <a:r>
              <a:rPr lang="en-US" dirty="0" err="1">
                <a:effectLst/>
              </a:rPr>
              <a:t>Uključuju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dijelove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svake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knjige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Starog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zavjeta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osim</a:t>
            </a:r>
            <a:r>
              <a:rPr lang="en-US" dirty="0">
                <a:effectLst/>
              </a:rPr>
              <a:t> Estere.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effectLst/>
              </a:rPr>
              <a:t>Nekanonski </a:t>
            </a:r>
            <a:r>
              <a:rPr lang="en-US" b="1" dirty="0" err="1">
                <a:effectLst/>
              </a:rPr>
              <a:t>tekstovi</a:t>
            </a:r>
            <a:r>
              <a:rPr lang="en-US" b="1" dirty="0">
                <a:effectLst/>
              </a:rPr>
              <a:t>: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Otprilike</a:t>
            </a:r>
            <a:r>
              <a:rPr lang="en-US" dirty="0">
                <a:effectLst/>
              </a:rPr>
              <a:t> 30% </a:t>
            </a:r>
            <a:r>
              <a:rPr lang="en-US" dirty="0" err="1">
                <a:effectLst/>
              </a:rPr>
              <a:t>su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tekstovi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iz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perioda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Drugog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hrama</a:t>
            </a:r>
            <a:r>
              <a:rPr lang="en-US" dirty="0">
                <a:effectLst/>
              </a:rPr>
              <a:t> koji </a:t>
            </a:r>
            <a:r>
              <a:rPr lang="en-US" dirty="0" err="1">
                <a:effectLst/>
              </a:rPr>
              <a:t>nisu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uključeni</a:t>
            </a:r>
            <a:r>
              <a:rPr lang="en-US" dirty="0">
                <a:effectLst/>
              </a:rPr>
              <a:t> u </a:t>
            </a:r>
            <a:r>
              <a:rPr lang="en-US" dirty="0" err="1">
                <a:effectLst/>
              </a:rPr>
              <a:t>kanon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hebrejske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Biblije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kao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što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Knjiga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proroka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Enoha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Knjiga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jubileja</a:t>
            </a:r>
            <a:r>
              <a:rPr lang="en-US" dirty="0">
                <a:effectLst/>
              </a:rPr>
              <a:t>.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>
                <a:effectLst/>
              </a:rPr>
              <a:t>Sektaški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spisi</a:t>
            </a:r>
            <a:r>
              <a:rPr lang="en-US" b="1" dirty="0">
                <a:effectLst/>
              </a:rPr>
              <a:t>: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Preostalih</a:t>
            </a:r>
            <a:r>
              <a:rPr lang="en-US" dirty="0">
                <a:effectLst/>
              </a:rPr>
              <a:t> 30% </a:t>
            </a:r>
            <a:r>
              <a:rPr lang="en-US" dirty="0" err="1">
                <a:effectLst/>
              </a:rPr>
              <a:t>su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jedinstveni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tekstovi</a:t>
            </a:r>
            <a:r>
              <a:rPr lang="en-US" dirty="0">
                <a:effectLst/>
              </a:rPr>
              <a:t> za </a:t>
            </a:r>
            <a:r>
              <a:rPr lang="en-US" dirty="0" err="1">
                <a:effectLst/>
              </a:rPr>
              <a:t>koje</a:t>
            </a:r>
            <a:r>
              <a:rPr lang="en-US" dirty="0">
                <a:effectLst/>
              </a:rPr>
              <a:t> se </a:t>
            </a:r>
            <a:r>
              <a:rPr lang="en-US" dirty="0" err="1">
                <a:effectLst/>
              </a:rPr>
              <a:t>vjeruje</a:t>
            </a:r>
            <a:r>
              <a:rPr lang="en-US" dirty="0">
                <a:effectLst/>
              </a:rPr>
              <a:t> da </a:t>
            </a:r>
            <a:r>
              <a:rPr lang="en-US" dirty="0" err="1">
                <a:effectLst/>
              </a:rPr>
              <a:t>su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povezani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zajednicom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koja</a:t>
            </a:r>
            <a:r>
              <a:rPr lang="en-US" dirty="0">
                <a:effectLst/>
              </a:rPr>
              <a:t> je </a:t>
            </a:r>
            <a:r>
              <a:rPr lang="en-US" dirty="0" err="1">
                <a:effectLst/>
              </a:rPr>
              <a:t>naseljavala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Kumran</a:t>
            </a:r>
            <a:r>
              <a:rPr lang="en-US" dirty="0">
                <a:effectLst/>
              </a:rPr>
              <a:t>. To </a:t>
            </a:r>
            <a:r>
              <a:rPr lang="en-US" dirty="0" err="1">
                <a:effectLst/>
              </a:rPr>
              <a:t>uključuje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pravila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himne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molitve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druge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dokumente</a:t>
            </a:r>
            <a:r>
              <a:rPr lang="en-US" dirty="0">
                <a:effectLst/>
              </a:rPr>
              <a:t> koji </a:t>
            </a:r>
            <a:r>
              <a:rPr lang="en-US" dirty="0" err="1">
                <a:effectLst/>
              </a:rPr>
              <a:t>osvjetljavaju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njihova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vjerovanja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prakse</a:t>
            </a:r>
            <a:r>
              <a:rPr lang="en-US" dirty="0">
                <a:effectLst/>
              </a:rPr>
              <a:t>. Jedan </a:t>
            </a:r>
            <a:r>
              <a:rPr lang="en-US" dirty="0" err="1">
                <a:effectLst/>
              </a:rPr>
              <a:t>značajan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primjer</a:t>
            </a:r>
            <a:r>
              <a:rPr lang="en-US" dirty="0">
                <a:effectLst/>
              </a:rPr>
              <a:t> je "</a:t>
            </a:r>
            <a:r>
              <a:rPr lang="en-US" dirty="0" err="1">
                <a:effectLst/>
              </a:rPr>
              <a:t>Pravilo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zajednice</a:t>
            </a:r>
            <a:r>
              <a:rPr lang="en-US" dirty="0">
                <a:effectLst/>
              </a:rPr>
              <a:t>" (</a:t>
            </a:r>
            <a:r>
              <a:rPr lang="en-US" dirty="0" err="1">
                <a:effectLst/>
              </a:rPr>
              <a:t>također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poznato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kao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Priručnik</a:t>
            </a:r>
            <a:r>
              <a:rPr lang="en-US" dirty="0">
                <a:effectLst/>
              </a:rPr>
              <a:t> discipline), </a:t>
            </a:r>
            <a:r>
              <a:rPr lang="en-US" dirty="0" err="1">
                <a:effectLst/>
              </a:rPr>
              <a:t>koje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detaljno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opisuje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propise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grupe</a:t>
            </a:r>
            <a:r>
              <a:rPr lang="en-US" dirty="0">
                <a:effectLst/>
              </a:rPr>
              <a:t>. Tu je </a:t>
            </a:r>
            <a:r>
              <a:rPr lang="en-US" dirty="0" err="1">
                <a:effectLst/>
              </a:rPr>
              <a:t>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Bakreni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svitak</a:t>
            </a:r>
            <a:r>
              <a:rPr lang="en-US" dirty="0">
                <a:effectLst/>
              </a:rPr>
              <a:t>, koji </a:t>
            </a:r>
            <a:r>
              <a:rPr lang="en-US" dirty="0" err="1">
                <a:effectLst/>
              </a:rPr>
              <a:t>navodi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skrivena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blaga</a:t>
            </a:r>
            <a:r>
              <a:rPr lang="en-US" dirty="0">
                <a:effectLst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777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D4625-F984-809A-860D-91E07BC8D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858000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 err="1">
                <a:effectLst/>
              </a:rPr>
              <a:t>Jezici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i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materijali</a:t>
            </a:r>
            <a:r>
              <a:rPr lang="en-US" b="1" dirty="0">
                <a:effectLst/>
              </a:rPr>
              <a:t>: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Većina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svitaka</a:t>
            </a:r>
            <a:r>
              <a:rPr lang="en-US" dirty="0">
                <a:effectLst/>
              </a:rPr>
              <a:t> je </a:t>
            </a:r>
            <a:r>
              <a:rPr lang="en-US" dirty="0" err="1">
                <a:effectLst/>
              </a:rPr>
              <a:t>napisana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hebrejskom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neki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aramejskom</a:t>
            </a:r>
            <a:r>
              <a:rPr lang="en-US" dirty="0">
                <a:effectLst/>
              </a:rPr>
              <a:t>, a </a:t>
            </a:r>
            <a:r>
              <a:rPr lang="en-US" dirty="0" err="1">
                <a:effectLst/>
              </a:rPr>
              <a:t>nekoliko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grčkom</a:t>
            </a:r>
            <a:r>
              <a:rPr lang="en-US" dirty="0">
                <a:effectLst/>
              </a:rPr>
              <a:t>. </a:t>
            </a:r>
            <a:r>
              <a:rPr lang="en-US" dirty="0" err="1">
                <a:effectLst/>
              </a:rPr>
              <a:t>Uglavnom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pergamentu</a:t>
            </a:r>
            <a:r>
              <a:rPr lang="en-US" dirty="0">
                <a:effectLst/>
              </a:rPr>
              <a:t> (</a:t>
            </a:r>
            <a:r>
              <a:rPr lang="en-US" dirty="0" err="1">
                <a:effectLst/>
              </a:rPr>
              <a:t>životinjskoj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koži</a:t>
            </a:r>
            <a:r>
              <a:rPr lang="en-US" dirty="0">
                <a:effectLst/>
              </a:rPr>
              <a:t>), </a:t>
            </a:r>
            <a:r>
              <a:rPr lang="en-US" dirty="0" err="1">
                <a:effectLst/>
              </a:rPr>
              <a:t>neki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papirusu</a:t>
            </a:r>
            <a:r>
              <a:rPr lang="en-US" dirty="0">
                <a:effectLst/>
              </a:rPr>
              <a:t>, a </a:t>
            </a:r>
            <a:r>
              <a:rPr lang="en-US" dirty="0" err="1">
                <a:effectLst/>
              </a:rPr>
              <a:t>jedan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bakru</a:t>
            </a:r>
            <a:r>
              <a:rPr lang="en-US" dirty="0">
                <a:effectLst/>
              </a:rPr>
              <a:t>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>
                <a:effectLst/>
              </a:rPr>
              <a:t>Autorstvo</a:t>
            </a:r>
            <a:r>
              <a:rPr lang="en-US" b="1" dirty="0">
                <a:effectLst/>
              </a:rPr>
              <a:t>: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Iako</a:t>
            </a:r>
            <a:r>
              <a:rPr lang="en-US" dirty="0">
                <a:effectLst/>
              </a:rPr>
              <a:t> ne </a:t>
            </a:r>
            <a:r>
              <a:rPr lang="en-US" dirty="0" err="1">
                <a:effectLst/>
              </a:rPr>
              <a:t>postoji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definitivan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konsenzus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većina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naučnika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povezuje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Svitke</a:t>
            </a:r>
            <a:r>
              <a:rPr lang="en-US" dirty="0">
                <a:effectLst/>
              </a:rPr>
              <a:t> s </a:t>
            </a:r>
            <a:r>
              <a:rPr lang="en-US" dirty="0" err="1">
                <a:effectLst/>
              </a:rPr>
              <a:t>Mrtvog</a:t>
            </a:r>
            <a:r>
              <a:rPr lang="en-US" dirty="0">
                <a:effectLst/>
              </a:rPr>
              <a:t> mora s </a:t>
            </a:r>
            <a:r>
              <a:rPr lang="en-US" dirty="0" err="1">
                <a:effectLst/>
              </a:rPr>
              <a:t>Esenima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drevnom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jevrejskom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sektaškom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grupom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koju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opisali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historičari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poput</a:t>
            </a:r>
            <a:r>
              <a:rPr lang="en-US" dirty="0">
                <a:effectLst/>
              </a:rPr>
              <a:t> Josipa </a:t>
            </a:r>
            <a:r>
              <a:rPr lang="en-US" dirty="0" err="1">
                <a:effectLst/>
              </a:rPr>
              <a:t>Flavija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Filona</a:t>
            </a:r>
            <a:r>
              <a:rPr lang="en-US" dirty="0">
                <a:effectLst/>
              </a:rPr>
              <a:t>. </a:t>
            </a:r>
            <a:r>
              <a:rPr lang="en-US" dirty="0" err="1">
                <a:effectLst/>
              </a:rPr>
              <a:t>Sadržaj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svitaka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poklapa</a:t>
            </a:r>
            <a:r>
              <a:rPr lang="en-US" dirty="0">
                <a:effectLst/>
              </a:rPr>
              <a:t> se s </a:t>
            </a:r>
            <a:r>
              <a:rPr lang="en-US" dirty="0" err="1">
                <a:effectLst/>
              </a:rPr>
              <a:t>onim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što</a:t>
            </a:r>
            <a:r>
              <a:rPr lang="en-US" dirty="0">
                <a:effectLst/>
              </a:rPr>
              <a:t> je </a:t>
            </a:r>
            <a:r>
              <a:rPr lang="en-US" dirty="0" err="1">
                <a:effectLst/>
              </a:rPr>
              <a:t>poznato</a:t>
            </a:r>
            <a:r>
              <a:rPr lang="en-US" dirty="0">
                <a:effectLst/>
              </a:rPr>
              <a:t> o </a:t>
            </a:r>
            <a:r>
              <a:rPr lang="en-US" dirty="0" err="1">
                <a:effectLst/>
              </a:rPr>
              <a:t>esenskoj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filozofiji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doktrini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iako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neka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novija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tumačenja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osporavaju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ovu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vezu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sugerirajući</a:t>
            </a:r>
            <a:r>
              <a:rPr lang="en-US" dirty="0">
                <a:effectLst/>
              </a:rPr>
              <a:t> da </a:t>
            </a:r>
            <a:r>
              <a:rPr lang="en-US" dirty="0" err="1">
                <a:effectLst/>
              </a:rPr>
              <a:t>su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možda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bili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uključeni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druge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jevrejske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grupe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ili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čak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jerusalimski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svestenici</a:t>
            </a:r>
            <a:r>
              <a:rPr lang="en-US" dirty="0">
                <a:effectLst/>
              </a:rPr>
              <a:t>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>
                <a:effectLst/>
              </a:rPr>
              <a:t>Značaj</a:t>
            </a:r>
            <a:r>
              <a:rPr lang="en-US" b="1" dirty="0">
                <a:effectLst/>
              </a:rPr>
              <a:t>: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Svici</a:t>
            </a:r>
            <a:r>
              <a:rPr lang="en-US" dirty="0">
                <a:effectLst/>
              </a:rPr>
              <a:t> s </a:t>
            </a:r>
            <a:r>
              <a:rPr lang="en-US" dirty="0" err="1">
                <a:effectLst/>
              </a:rPr>
              <a:t>Mrtvog</a:t>
            </a:r>
            <a:r>
              <a:rPr lang="en-US" dirty="0">
                <a:effectLst/>
              </a:rPr>
              <a:t> mora </a:t>
            </a:r>
            <a:r>
              <a:rPr lang="en-US" dirty="0" err="1">
                <a:effectLst/>
              </a:rPr>
              <a:t>su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izuzetno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važni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iz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nekoliko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razloga</a:t>
            </a:r>
            <a:r>
              <a:rPr lang="en-US" dirty="0">
                <a:effectLst/>
              </a:rPr>
              <a:t>: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>
                <a:effectLst/>
              </a:rPr>
              <a:t>Biblijske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studije</a:t>
            </a:r>
            <a:r>
              <a:rPr lang="en-US" b="1" dirty="0">
                <a:effectLst/>
              </a:rPr>
              <a:t>:</a:t>
            </a:r>
            <a:r>
              <a:rPr lang="en-US" dirty="0">
                <a:effectLst/>
              </a:rPr>
              <a:t> One </a:t>
            </a:r>
            <a:r>
              <a:rPr lang="en-US" dirty="0" err="1">
                <a:effectLst/>
              </a:rPr>
              <a:t>pružaju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najstarije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poznate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rukopise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mnogih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biblijskih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knjiga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omogućavajući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naučnicima</a:t>
            </a:r>
            <a:r>
              <a:rPr lang="en-US" dirty="0">
                <a:effectLst/>
              </a:rPr>
              <a:t> da </a:t>
            </a:r>
            <a:r>
              <a:rPr lang="en-US" dirty="0" err="1">
                <a:effectLst/>
              </a:rPr>
              <a:t>ih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uporede</a:t>
            </a:r>
            <a:r>
              <a:rPr lang="en-US" dirty="0">
                <a:effectLst/>
              </a:rPr>
              <a:t> s </a:t>
            </a:r>
            <a:r>
              <a:rPr lang="en-US" dirty="0" err="1">
                <a:effectLst/>
              </a:rPr>
              <a:t>kasnijim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verzijama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razumiju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prenošenje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biblijskih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tekstova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tokom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milenijuma</a:t>
            </a:r>
            <a:r>
              <a:rPr lang="en-US" dirty="0">
                <a:effectLst/>
              </a:rPr>
              <a:t>. </a:t>
            </a:r>
            <a:r>
              <a:rPr lang="en-US" dirty="0" err="1">
                <a:effectLst/>
              </a:rPr>
              <a:t>Pokazuju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izuzetan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nivo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tekstualne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konzistentnosti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tokom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vremena</a:t>
            </a:r>
            <a:r>
              <a:rPr lang="en-US" dirty="0">
                <a:effectLst/>
              </a:rPr>
              <a:t>.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>
                <a:effectLst/>
              </a:rPr>
              <a:t>Drevni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judaizam</a:t>
            </a:r>
            <a:r>
              <a:rPr lang="en-US" b="1" dirty="0">
                <a:effectLst/>
              </a:rPr>
              <a:t>:</a:t>
            </a:r>
            <a:r>
              <a:rPr lang="en-US" dirty="0">
                <a:effectLst/>
              </a:rPr>
              <a:t> Oni nude </a:t>
            </a:r>
            <a:r>
              <a:rPr lang="en-US" dirty="0" err="1">
                <a:effectLst/>
              </a:rPr>
              <a:t>jedinstven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uvid</a:t>
            </a:r>
            <a:r>
              <a:rPr lang="en-US" dirty="0">
                <a:effectLst/>
              </a:rPr>
              <a:t> u </a:t>
            </a:r>
            <a:r>
              <a:rPr lang="en-US" dirty="0" err="1">
                <a:effectLst/>
              </a:rPr>
              <a:t>raznolikost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jevrejske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misli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prakse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tokom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perioda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Drugog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hrama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otkrivajući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različite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pokrete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vjerovanja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koja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postojala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uz</a:t>
            </a:r>
            <a:r>
              <a:rPr lang="en-US" dirty="0">
                <a:effectLst/>
              </a:rPr>
              <a:t> ono </a:t>
            </a:r>
            <a:r>
              <a:rPr lang="en-US" dirty="0" err="1">
                <a:effectLst/>
              </a:rPr>
              <a:t>što</a:t>
            </a:r>
            <a:r>
              <a:rPr lang="en-US" dirty="0">
                <a:effectLst/>
              </a:rPr>
              <a:t> je </a:t>
            </a:r>
            <a:r>
              <a:rPr lang="en-US" dirty="0" err="1">
                <a:effectLst/>
              </a:rPr>
              <a:t>kasnije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postalo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rabinski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judaizam</a:t>
            </a:r>
            <a:r>
              <a:rPr lang="en-US" dirty="0">
                <a:effectLst/>
              </a:rPr>
              <a:t>.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effectLst/>
              </a:rPr>
              <a:t>Rano </a:t>
            </a:r>
            <a:r>
              <a:rPr lang="en-US" b="1" dirty="0" err="1">
                <a:effectLst/>
              </a:rPr>
              <a:t>kršćanstvo</a:t>
            </a:r>
            <a:r>
              <a:rPr lang="en-US" b="1" dirty="0">
                <a:effectLst/>
              </a:rPr>
              <a:t>: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Iako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među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svicima</a:t>
            </a:r>
            <a:r>
              <a:rPr lang="en-US" dirty="0">
                <a:effectLst/>
              </a:rPr>
              <a:t> s </a:t>
            </a:r>
            <a:r>
              <a:rPr lang="en-US" dirty="0" err="1">
                <a:effectLst/>
              </a:rPr>
              <a:t>Mrtvog</a:t>
            </a:r>
            <a:r>
              <a:rPr lang="en-US" dirty="0">
                <a:effectLst/>
              </a:rPr>
              <a:t> mora </a:t>
            </a:r>
            <a:r>
              <a:rPr lang="en-US" dirty="0" err="1">
                <a:effectLst/>
              </a:rPr>
              <a:t>nisu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pronađeni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tekstovi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Novog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zavjeta</a:t>
            </a:r>
            <a:r>
              <a:rPr lang="en-US" dirty="0">
                <a:effectLst/>
              </a:rPr>
              <a:t>, oni </a:t>
            </a:r>
            <a:r>
              <a:rPr lang="en-US" dirty="0" err="1">
                <a:effectLst/>
              </a:rPr>
              <a:t>pružaju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ključni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kontekst</a:t>
            </a:r>
            <a:r>
              <a:rPr lang="en-US" dirty="0">
                <a:effectLst/>
              </a:rPr>
              <a:t> za </a:t>
            </a:r>
            <a:r>
              <a:rPr lang="en-US" dirty="0" err="1">
                <a:effectLst/>
              </a:rPr>
              <a:t>razumijevanje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židovske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pozadine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ranog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kršćanstva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vjerskog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okruženja</a:t>
            </a:r>
            <a:r>
              <a:rPr lang="en-US" dirty="0">
                <a:effectLst/>
              </a:rPr>
              <a:t> u </a:t>
            </a:r>
            <a:r>
              <a:rPr lang="en-US" dirty="0" err="1">
                <a:effectLst/>
              </a:rPr>
              <a:t>kojem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živjeli</a:t>
            </a:r>
            <a:r>
              <a:rPr lang="en-US" dirty="0">
                <a:effectLst/>
              </a:rPr>
              <a:t> Isus </a:t>
            </a:r>
            <a:r>
              <a:rPr lang="en-US" dirty="0" err="1">
                <a:effectLst/>
              </a:rPr>
              <a:t>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njegovi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učenici</a:t>
            </a:r>
            <a:r>
              <a:rPr lang="en-US" dirty="0">
                <a:effectLst/>
              </a:rPr>
              <a:t>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>
                <a:effectLst/>
              </a:rPr>
              <a:t>Trenutna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lokacija</a:t>
            </a:r>
            <a:r>
              <a:rPr lang="en-US" b="1" dirty="0">
                <a:effectLst/>
              </a:rPr>
              <a:t>: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Gotovo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svi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svici</a:t>
            </a:r>
            <a:r>
              <a:rPr lang="en-US" dirty="0">
                <a:effectLst/>
              </a:rPr>
              <a:t> s </a:t>
            </a:r>
            <a:r>
              <a:rPr lang="en-US" dirty="0" err="1">
                <a:effectLst/>
              </a:rPr>
              <a:t>Mrtvog</a:t>
            </a:r>
            <a:r>
              <a:rPr lang="en-US" dirty="0">
                <a:effectLst/>
              </a:rPr>
              <a:t> mora </a:t>
            </a:r>
            <a:r>
              <a:rPr lang="en-US" dirty="0" err="1">
                <a:effectLst/>
              </a:rPr>
              <a:t>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fragmenti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čuvaju</a:t>
            </a:r>
            <a:r>
              <a:rPr lang="en-US" dirty="0">
                <a:effectLst/>
              </a:rPr>
              <a:t> se u </a:t>
            </a:r>
            <a:r>
              <a:rPr lang="en-US" dirty="0" err="1">
                <a:effectLst/>
              </a:rPr>
              <a:t>Svetištu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knjige</a:t>
            </a:r>
            <a:r>
              <a:rPr lang="en-US" dirty="0">
                <a:effectLst/>
              </a:rPr>
              <a:t> u </a:t>
            </a:r>
            <a:r>
              <a:rPr lang="en-US" dirty="0" err="1">
                <a:effectLst/>
              </a:rPr>
              <a:t>Izraelskom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muzeju</a:t>
            </a:r>
            <a:r>
              <a:rPr lang="en-US" dirty="0">
                <a:effectLst/>
              </a:rPr>
              <a:t> u </a:t>
            </a:r>
            <a:r>
              <a:rPr lang="en-US" dirty="0" err="1">
                <a:effectLst/>
              </a:rPr>
              <a:t>Jerusalemu</a:t>
            </a:r>
            <a:r>
              <a:rPr lang="en-US" dirty="0">
                <a:effectLst/>
              </a:rPr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510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ED4CB-2068-FB2F-C155-C39F40B1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11 pe</a:t>
            </a:r>
            <a:r>
              <a:rPr lang="sr-Latn-RS" sz="5400" dirty="0">
                <a:solidFill>
                  <a:srgbClr val="FFFFFF"/>
                </a:solidFill>
              </a:rPr>
              <a:t>ć</a:t>
            </a:r>
            <a:r>
              <a:rPr lang="en-US" sz="5400" dirty="0" err="1">
                <a:solidFill>
                  <a:srgbClr val="FFFFFF"/>
                </a:solidFill>
              </a:rPr>
              <a:t>ina</a:t>
            </a:r>
            <a:endParaRPr lang="en-US" sz="54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3A2EDB7-A5E5-D046-34BD-1C502265AD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7112061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5317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237A-9359-0486-3723-DC2B5BFE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Najnovije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4C1A8-9014-2C9F-8895-2DB69BD56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Ovi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fragmenti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su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objektivno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datirani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između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242424"/>
                </a:solidFill>
                <a:latin typeface="Segoe UI" panose="020B0502040204020203" pitchFamily="34" charset="0"/>
              </a:rPr>
              <a:t>četvrtog</a:t>
            </a:r>
            <a:r>
              <a:rPr lang="en-US" b="1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242424"/>
                </a:solidFill>
                <a:latin typeface="Segoe UI" panose="020B0502040204020203" pitchFamily="34" charset="0"/>
              </a:rPr>
              <a:t>veka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pre n. e.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i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drugog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stoljeća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nove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ere,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prema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posljednjoj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studiji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
 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Koriscena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dva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drevna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jevrejska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pisma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nazvana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"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Hasmonejski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"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i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"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Herodijanski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".
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Rukopisi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na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pismu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hasmonejskog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tipa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mogli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bi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biti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stariji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od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njihove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trenutne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procjene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od 150. do 50. pre n. e.,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otkrili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su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istraživači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.</a:t>
            </a:r>
          </a:p>
          <a:p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Mladen Popovic (from the University of Groningen in the Netherlands) and his research team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objavili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u </a:t>
            </a:r>
            <a:r>
              <a:rPr lang="en-US" dirty="0" err="1">
                <a:solidFill>
                  <a:srgbClr val="242424"/>
                </a:solidFill>
                <a:latin typeface="Segoe UI" panose="020B0502040204020203" pitchFamily="34" charset="0"/>
              </a:rPr>
              <a:t>časopisu</a:t>
            </a:r>
            <a:r>
              <a:rPr lang="en-US" dirty="0">
                <a:solidFill>
                  <a:srgbClr val="242424"/>
                </a:solidFill>
                <a:latin typeface="Segoe UI" panose="020B0502040204020203" pitchFamily="34" charset="0"/>
              </a:rPr>
              <a:t> PLOS One.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911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F5C4D7-DE27-3ABE-B290-BE7695F01D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KRAJ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0EA1625-35DC-BAF7-E6C3-6BE2D1A33E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NEMA VISE</a:t>
            </a:r>
          </a:p>
          <a:p>
            <a:endParaRPr lang="en-US" dirty="0"/>
          </a:p>
          <a:p>
            <a:r>
              <a:rPr lang="en-US" dirty="0"/>
              <a:t>HVALA NA PAZNJI</a:t>
            </a:r>
          </a:p>
        </p:txBody>
      </p:sp>
    </p:spTree>
    <p:extLst>
      <p:ext uri="{BB962C8B-B14F-4D97-AF65-F5344CB8AC3E}">
        <p14:creationId xmlns:p14="http://schemas.microsoft.com/office/powerpoint/2010/main" val="3157977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46409-FA3B-412A-E286-C97DA04CD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12D23-AFE3-F87F-18EE-ECB6BF4B7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4AA23-DCFD-8EC7-54DE-99ABA41B5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23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5D46A-AF67-FAE6-F9FB-52223A295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Uvod</a:t>
            </a:r>
            <a:r>
              <a:rPr lang="en-US" dirty="0"/>
              <a:t>!   </a:t>
            </a:r>
            <a:r>
              <a:rPr lang="en-US" dirty="0" err="1"/>
              <a:t>Jevreji</a:t>
            </a:r>
            <a:r>
              <a:rPr lang="en-US" dirty="0"/>
              <a:t> u period </a:t>
            </a:r>
            <a:r>
              <a:rPr lang="en-US" dirty="0" err="1"/>
              <a:t>Drugog</a:t>
            </a:r>
            <a:r>
              <a:rPr lang="en-US" dirty="0"/>
              <a:t> </a:t>
            </a:r>
            <a:r>
              <a:rPr lang="en-US" dirty="0" err="1"/>
              <a:t>hrama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6068B-6712-0D3D-DC85-23FB04609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Eseni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sadukeji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zeloti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fariseji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bile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značajne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jevrejske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grupe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ili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sekte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koje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postojale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Judeji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tokom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perioda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Drugog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Hrama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otprilike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od 530.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godine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pre Hrista do 70.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godine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nove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ere).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Iako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grupe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delile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zajedničku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osnovu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judaizmu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značajno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razlikovale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svojim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verovanjima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praksi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načinu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života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79373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67E79-65BF-C8F4-A3A6-6F2E07688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71DF4-6C4F-52BE-C029-AC8047D8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E50808-A7D3-64AE-3D8F-7F353FB1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02" y="0"/>
            <a:ext cx="10881798" cy="65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98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7726C-E7C8-F952-DDA9-734F8E240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53585-0FBD-1313-E798-5E5817E10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FB0B8-0BF3-9C61-DB8C-8B786E53A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85" y="0"/>
            <a:ext cx="10913953" cy="627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29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592E4-14F1-3622-90D1-3FB87DF85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Zeloti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6060A-4110-A630-FB40-00B0ED94F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Zeloti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bili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članovi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jevrejskog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političkog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pokreta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aktivnog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tokom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perioda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Drugog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hrama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od 1.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veka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ere do 1.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veka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ere.</a:t>
            </a:r>
          </a:p>
          <a:p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Njihov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primarni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cilj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bio je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podstaći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narod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Judeje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pobunu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protiv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Rimskog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carstva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protjerati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Zemlje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Izraela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oružanom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silom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07933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E398-165D-E071-C705-4A0EA1BA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D844F-F7CA-C5C9-046D-90D301923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46" y="1253330"/>
            <a:ext cx="11209638" cy="4949761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  Isus se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nije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potpunosti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uklapao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jednu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dominantnih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jevrejskih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tog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vremena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fariseji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sadukeji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eseni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zeloti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Iako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delio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neke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zajedničke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osnove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farisejima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npr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verovanje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vaskrsenje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iako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različitim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naglaskom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često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ulazio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oštre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rasprave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njima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oko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tumačenja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Zakona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tradicije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Njegova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učenja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imala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radikalne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elemente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dovodila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pitanje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neke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njihovih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ustaljenih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praksi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 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Nije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prihvatio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teologiju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praksu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sadukeja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posebno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njihovo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odbacivanje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usmenog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predanja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neverovanje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vaskrsenje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 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Nije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pridružio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asketskom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načinu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života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esena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niti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revolucionarnom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pokretu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zelota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 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Stoga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iako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je bio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Jevrejin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njegovo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učenje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je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proizašlo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iz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judaizma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Isus je u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suštini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formirao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sopstveni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pokret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imao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jedinstvena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tumačenja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jevrejske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tradicije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44668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5CEC2-6C47-E07E-68CB-73593B0C3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 je </a:t>
            </a:r>
            <a:r>
              <a:rPr lang="en-US" dirty="0" err="1"/>
              <a:t>ziveo</a:t>
            </a:r>
            <a:r>
              <a:rPr lang="en-US" dirty="0"/>
              <a:t> u </a:t>
            </a:r>
            <a:r>
              <a:rPr lang="en-US" dirty="0" err="1"/>
              <a:t>Qumranu</a:t>
            </a:r>
            <a:r>
              <a:rPr lang="en-US" dirty="0"/>
              <a:t> - </a:t>
            </a:r>
            <a:r>
              <a:rPr lang="en-US" dirty="0" err="1"/>
              <a:t>Eseni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1B1FF-CFDB-E87B-4580-01F5929EF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Eseni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bili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poznati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po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svom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asketskom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komunalnom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načinu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života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Mnogi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živeli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izolovanim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zajednicama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daleko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od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gradskog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života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kao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što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je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bila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zajednica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umranu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pored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Mrtvog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mora (za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koju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veruje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da je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bila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esenska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). </a:t>
            </a:r>
          </a:p>
          <a:p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Praktikovali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strogu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disciplinu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zajedničku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imovinu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celibat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kod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nekih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grupa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),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ritualna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kupanja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radi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očišćenja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posvećenost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proučavanju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Svetog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pisma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Samo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muskarci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nije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bilo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zena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23564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5416</TotalTime>
  <Words>1038</Words>
  <Application>Microsoft Office PowerPoint</Application>
  <PresentationFormat>Widescreen</PresentationFormat>
  <Paragraphs>53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Segoe UI</vt:lpstr>
      <vt:lpstr>Times New Roman</vt:lpstr>
      <vt:lpstr>Office Theme</vt:lpstr>
      <vt:lpstr>Qumran</vt:lpstr>
      <vt:lpstr>11 pećina</vt:lpstr>
      <vt:lpstr>PowerPoint Presentation</vt:lpstr>
      <vt:lpstr>Uvod!   Jevreji u period Drugog hrama</vt:lpstr>
      <vt:lpstr>PowerPoint Presentation</vt:lpstr>
      <vt:lpstr>PowerPoint Presentation</vt:lpstr>
      <vt:lpstr>Zeloti</vt:lpstr>
      <vt:lpstr>ISUS</vt:lpstr>
      <vt:lpstr>Ko je ziveo u Qumranu - Eseni</vt:lpstr>
      <vt:lpstr>PowerPoint Presentation</vt:lpstr>
      <vt:lpstr>Qumran</vt:lpstr>
      <vt:lpstr>PowerPoint Presentation</vt:lpstr>
      <vt:lpstr>PowerPoint Presentation</vt:lpstr>
      <vt:lpstr>PowerPoint Presentation</vt:lpstr>
      <vt:lpstr>Istok zapad – beduini; nema zena sever-jug</vt:lpstr>
      <vt:lpstr>Prve godine clan ne moze da jede zajednicku hranu – nije cist</vt:lpstr>
      <vt:lpstr>22 x 4.5 m</vt:lpstr>
      <vt:lpstr>Svici s Mrtvog mora   - oko 950 svitaka </vt:lpstr>
      <vt:lpstr>PowerPoint Presentation</vt:lpstr>
      <vt:lpstr>Najnovije!</vt:lpstr>
      <vt:lpstr>KRAJ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Barbi Barbi</dc:creator>
  <cp:lastModifiedBy>Barbi Barbi</cp:lastModifiedBy>
  <cp:revision>13</cp:revision>
  <dcterms:created xsi:type="dcterms:W3CDTF">2025-05-26T07:33:23Z</dcterms:created>
  <dcterms:modified xsi:type="dcterms:W3CDTF">2025-06-08T09:41:38Z</dcterms:modified>
</cp:coreProperties>
</file>