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AA98-3D54-4112-8C59-468E06820B5F}" type="datetimeFigureOut">
              <a:rPr lang="en-US" smtClean="0"/>
              <a:t>17-Apr-25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6AE2-93F8-4C3B-B89F-871F8F187B4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16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AA98-3D54-4112-8C59-468E06820B5F}" type="datetimeFigureOut">
              <a:rPr lang="en-US" smtClean="0"/>
              <a:t>17-Apr-25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6AE2-93F8-4C3B-B89F-871F8F18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9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AA98-3D54-4112-8C59-468E06820B5F}" type="datetimeFigureOut">
              <a:rPr lang="en-US" smtClean="0"/>
              <a:t>17-Apr-25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6AE2-93F8-4C3B-B89F-871F8F18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8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AA98-3D54-4112-8C59-468E06820B5F}" type="datetimeFigureOut">
              <a:rPr lang="en-US" smtClean="0"/>
              <a:t>17-Apr-25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6AE2-93F8-4C3B-B89F-871F8F187B4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8635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AA98-3D54-4112-8C59-468E06820B5F}" type="datetimeFigureOut">
              <a:rPr lang="en-US" smtClean="0"/>
              <a:t>17-Apr-25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6AE2-93F8-4C3B-B89F-871F8F18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91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AA98-3D54-4112-8C59-468E06820B5F}" type="datetimeFigureOut">
              <a:rPr lang="en-US" smtClean="0"/>
              <a:t>17-Apr-25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6AE2-93F8-4C3B-B89F-871F8F187B4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9885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AA98-3D54-4112-8C59-468E06820B5F}" type="datetimeFigureOut">
              <a:rPr lang="en-US" smtClean="0"/>
              <a:t>17-Apr-25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6AE2-93F8-4C3B-B89F-871F8F18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80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AA98-3D54-4112-8C59-468E06820B5F}" type="datetimeFigureOut">
              <a:rPr lang="en-US" smtClean="0"/>
              <a:t>17-Apr-25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6AE2-93F8-4C3B-B89F-871F8F18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88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AA98-3D54-4112-8C59-468E06820B5F}" type="datetimeFigureOut">
              <a:rPr lang="en-US" smtClean="0"/>
              <a:t>17-Apr-25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6AE2-93F8-4C3B-B89F-871F8F18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5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AA98-3D54-4112-8C59-468E06820B5F}" type="datetimeFigureOut">
              <a:rPr lang="en-US" smtClean="0"/>
              <a:t>17-Apr-25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6AE2-93F8-4C3B-B89F-871F8F18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6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AA98-3D54-4112-8C59-468E06820B5F}" type="datetimeFigureOut">
              <a:rPr lang="en-US" smtClean="0"/>
              <a:t>17-Apr-25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6AE2-93F8-4C3B-B89F-871F8F18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7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AA98-3D54-4112-8C59-468E06820B5F}" type="datetimeFigureOut">
              <a:rPr lang="en-US" smtClean="0"/>
              <a:t>17-Apr-25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6AE2-93F8-4C3B-B89F-871F8F18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9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AA98-3D54-4112-8C59-468E06820B5F}" type="datetimeFigureOut">
              <a:rPr lang="en-US" smtClean="0"/>
              <a:t>17-Apr-25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6AE2-93F8-4C3B-B89F-871F8F18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0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AA98-3D54-4112-8C59-468E06820B5F}" type="datetimeFigureOut">
              <a:rPr lang="en-US" smtClean="0"/>
              <a:t>17-Apr-25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6AE2-93F8-4C3B-B89F-871F8F18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5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AA98-3D54-4112-8C59-468E06820B5F}" type="datetimeFigureOut">
              <a:rPr lang="en-US" smtClean="0"/>
              <a:t>17-Apr-25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6AE2-93F8-4C3B-B89F-871F8F18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8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AA98-3D54-4112-8C59-468E06820B5F}" type="datetimeFigureOut">
              <a:rPr lang="en-US" smtClean="0"/>
              <a:t>17-Apr-25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6AE2-93F8-4C3B-B89F-871F8F18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5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AA98-3D54-4112-8C59-468E06820B5F}" type="datetimeFigureOut">
              <a:rPr lang="en-US" smtClean="0"/>
              <a:t>17-Apr-25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6AE2-93F8-4C3B-B89F-871F8F18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4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4FAA98-3D54-4112-8C59-468E06820B5F}" type="datetimeFigureOut">
              <a:rPr lang="en-US" smtClean="0"/>
              <a:t>17-Apr-25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FBE6AE2-93F8-4C3B-B89F-871F8F18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56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milos_damjanovic@yahoo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/>
              <a:t>НАЈМЛАЂИ УЧЕСНИК БАЛКАНСКИХ РАТОВА</a:t>
            </a:r>
            <a:br>
              <a:rPr lang="sr-Cyrl-RS" sz="2000" dirty="0" smtClean="0"/>
            </a:br>
            <a:r>
              <a:rPr lang="sr-Cyrl-RS" sz="2000" dirty="0" smtClean="0"/>
              <a:t>КАПЛАР ГАВРИЛО КИЋЕВИЋ (1902 – 1985)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accent5"/>
                </a:solidFill>
              </a:rPr>
              <a:t>Др Милош Шломо Дамјановић</a:t>
            </a:r>
            <a:br>
              <a:rPr lang="sr-Cyrl-RS" dirty="0" smtClean="0">
                <a:solidFill>
                  <a:schemeClr val="accent5"/>
                </a:solidFill>
              </a:rPr>
            </a:br>
            <a:r>
              <a:rPr lang="sr-Cyrl-RS" dirty="0" smtClean="0">
                <a:solidFill>
                  <a:schemeClr val="accent5"/>
                </a:solidFill>
              </a:rPr>
              <a:t>Косовска Митровица, Србија</a:t>
            </a:r>
            <a:br>
              <a:rPr lang="sr-Cyrl-RS" dirty="0" smtClean="0">
                <a:solidFill>
                  <a:schemeClr val="accent5"/>
                </a:solidFill>
              </a:rPr>
            </a:br>
            <a:r>
              <a:rPr lang="sr-Cyrl-RS" dirty="0" smtClean="0">
                <a:solidFill>
                  <a:schemeClr val="accent5"/>
                </a:solidFill>
              </a:rPr>
              <a:t>18. април 2025. </a:t>
            </a:r>
          </a:p>
          <a:p>
            <a:r>
              <a:rPr lang="sr-Cyrl-RS" dirty="0" smtClean="0">
                <a:solidFill>
                  <a:schemeClr val="accent5"/>
                </a:solidFill>
              </a:rPr>
              <a:t>Шабат шалом!</a:t>
            </a:r>
            <a:br>
              <a:rPr lang="sr-Cyrl-RS" dirty="0" smtClean="0">
                <a:solidFill>
                  <a:schemeClr val="accent5"/>
                </a:solidFill>
              </a:rPr>
            </a:br>
            <a:r>
              <a:rPr lang="sr-Cyrl-RS" dirty="0" smtClean="0">
                <a:solidFill>
                  <a:schemeClr val="accent5"/>
                </a:solidFill>
              </a:rPr>
              <a:t>Хаг Песах кашер весамеах!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7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37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258" y="0"/>
            <a:ext cx="4606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8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0"/>
            <a:ext cx="431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6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63" y="496310"/>
            <a:ext cx="10058400" cy="596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77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76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46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43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4516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45" y="0"/>
            <a:ext cx="4636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80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82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68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15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98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317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73" y="6142182"/>
            <a:ext cx="203200" cy="461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9" y="0"/>
            <a:ext cx="6225309" cy="6858000"/>
          </a:xfrm>
        </p:spPr>
      </p:pic>
    </p:spTree>
    <p:extLst>
      <p:ext uri="{BB962C8B-B14F-4D97-AF65-F5344CB8AC3E}">
        <p14:creationId xmlns:p14="http://schemas.microsoft.com/office/powerpoint/2010/main" val="3579507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335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59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36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38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6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1195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0"/>
            <a:ext cx="4318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11958" y="1145309"/>
            <a:ext cx="3362042" cy="849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ЉУБА КИЋЕВИЋ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24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2964" y="1082963"/>
            <a:ext cx="6858000" cy="4692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-1"/>
            <a:ext cx="467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92074" y="1016000"/>
            <a:ext cx="2826326" cy="877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ВЕРА И КРУНА</a:t>
            </a:r>
            <a:br>
              <a:rPr lang="sr-Cyrl-RS" dirty="0" smtClean="0"/>
            </a:br>
            <a:r>
              <a:rPr lang="sr-Cyrl-RS" dirty="0" smtClean="0"/>
              <a:t>КИЋЕВИЋ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9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8443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59" y="0"/>
            <a:ext cx="484094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4438" y="1117600"/>
            <a:ext cx="2566622" cy="111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ДРАГА И НАДА</a:t>
            </a:r>
            <a:br>
              <a:rPr lang="sr-Cyrl-RS" dirty="0" smtClean="0"/>
            </a:br>
            <a:r>
              <a:rPr lang="sr-Cyrl-RS" dirty="0" smtClean="0"/>
              <a:t>КИЋЕВИЋ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42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2369127"/>
            <a:ext cx="7874000" cy="4488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18000" y="471055"/>
            <a:ext cx="7874000" cy="1006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ЛЕВО: ВИДА КИЋЕВИЋ</a:t>
            </a:r>
          </a:p>
          <a:p>
            <a:pPr algn="ctr"/>
            <a:r>
              <a:rPr lang="sr-Cyrl-RS" dirty="0" smtClean="0"/>
              <a:t>ДОЛЕ: МИЛЕВА КИЋЕВИЋ СА ЋЕРКАМА ЉУБОМ (ЛЕВО) И ЈЕВРОСИМОМ (ДЕСНО) И УНУЦИМА СВЕТОМ И МИРОМ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17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ХВАЛА НА ПАЖЊИ!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milos_damjanovic@yahoo.com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1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4327" y="5375564"/>
            <a:ext cx="517238" cy="12930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3" y="0"/>
            <a:ext cx="6040582" cy="6858000"/>
          </a:xfrm>
        </p:spPr>
      </p:pic>
    </p:spTree>
    <p:extLst>
      <p:ext uri="{BB962C8B-B14F-4D97-AF65-F5344CB8AC3E}">
        <p14:creationId xmlns:p14="http://schemas.microsoft.com/office/powerpoint/2010/main" val="179497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073" y="5791200"/>
            <a:ext cx="600364" cy="1939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991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14" y="0"/>
            <a:ext cx="440034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0257" y="221672"/>
            <a:ext cx="3358616" cy="988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МИХАЈЛО КИЋЕВИЋ (1859 – 1931)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873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145" y="4487332"/>
            <a:ext cx="175491" cy="24168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10652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29091" cy="5421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0982"/>
            <a:ext cx="9929091" cy="143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0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02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2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4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8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509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02" y="0"/>
            <a:ext cx="4329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8014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619</TotalTime>
  <Words>52</Words>
  <Application>Microsoft Office PowerPoint</Application>
  <PresentationFormat>Widescreen</PresentationFormat>
  <Paragraphs>11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Century Gothic</vt:lpstr>
      <vt:lpstr>Wingdings 3</vt:lpstr>
      <vt:lpstr>Slice</vt:lpstr>
      <vt:lpstr>НАЈМЛАЂИ УЧЕСНИК БАЛКАНСКИХ РАТОВА КАПЛАР ГАВРИЛО КИЋЕВИЋ (1902 – 1985)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НАЈМЛАЂИ УЧЕСНИК БАЛКАНСКИХ РАТОВА КАПЛАР ГАВРИЛО КИЋЕВИЋ (1902 – 1985)</dc:title>
  <dc:creator>Korisnik</dc:creator>
  <cp:lastModifiedBy>Korisnik</cp:lastModifiedBy>
  <cp:revision>8</cp:revision>
  <dcterms:created xsi:type="dcterms:W3CDTF">2025-04-17T12:38:14Z</dcterms:created>
  <dcterms:modified xsi:type="dcterms:W3CDTF">2025-04-17T22:57:55Z</dcterms:modified>
</cp:coreProperties>
</file>