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60" r:id="rId7"/>
    <p:sldId id="281" r:id="rId8"/>
    <p:sldId id="261" r:id="rId9"/>
    <p:sldId id="282" r:id="rId10"/>
    <p:sldId id="262" r:id="rId11"/>
    <p:sldId id="277" r:id="rId12"/>
    <p:sldId id="263" r:id="rId13"/>
    <p:sldId id="283" r:id="rId14"/>
    <p:sldId id="264" r:id="rId15"/>
    <p:sldId id="284" r:id="rId16"/>
    <p:sldId id="265" r:id="rId17"/>
    <p:sldId id="280" r:id="rId18"/>
    <p:sldId id="287" r:id="rId19"/>
    <p:sldId id="267" r:id="rId20"/>
    <p:sldId id="266" r:id="rId21"/>
    <p:sldId id="285" r:id="rId22"/>
    <p:sldId id="286" r:id="rId23"/>
    <p:sldId id="26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23" autoAdjust="0"/>
  </p:normalViewPr>
  <p:slideViewPr>
    <p:cSldViewPr snapToGrid="0">
      <p:cViewPr varScale="1">
        <p:scale>
          <a:sx n="66" d="100"/>
          <a:sy n="66" d="100"/>
        </p:scale>
        <p:origin x="1224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C291-E58F-91D1-D6A4-A40A92E93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C6761F-C9B2-F93B-593D-71E2361CE0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5662A-7AF9-97BA-C442-3939FDC3B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A37D5-7FDE-27EC-38E7-EC1D8605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6B264-AD6C-040B-C483-91C7216B6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9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6975C-1C55-38BC-A989-4EC6A85A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6556F2-337D-C3BA-D87A-28A98CA67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5D037-F5A3-2828-50B7-AB0001E0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95F3E-F786-B2A1-01D9-0CBCFB09A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F9210-9FA6-95F7-A1FA-47C3D61C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19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800EA-350B-244A-A074-70D7314622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10A904-7883-9691-7F31-EF0007CAC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E5631-65EE-34BE-DFD8-50F1FB1D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4CA1-A93F-ABB9-B7ED-9EDE962E1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CC171-3A3B-9DBB-AE6A-E9F20795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2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A437-CBBB-34EE-5A77-C603BED0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7C6A-20D5-2014-E3C7-C8D288BB1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BB023-FF1D-CAB2-1085-B7285CC84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6A20D-6F2C-D1DC-D61E-E5F49D6D9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045E8-F3D8-E2D9-476E-C6B3411C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2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F665-7919-A386-D8CC-786A81D7E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1C24EF-591C-0012-EA49-73DF76B23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B079F-2725-823A-3B37-6ED8DF34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26F99-A920-46C2-8672-2EA096D45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3723C-9BB3-F230-73C8-1009E551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7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BE7B-449E-3619-DB26-F92C915F1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4B3F9-7045-475D-6054-E4E481E923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257145-F510-5E38-8B2A-817FD473D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183AD-DCBF-6A5D-77C4-8B0EECF3F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75DCE-53EB-1247-04B7-712FF377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92E935-3208-BC20-61EA-6DA1112F7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2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2A1A-D365-10C4-A6C3-8A84DFEAC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5CC31-2C38-9413-42D9-9954C08160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1FC3BF-27FF-9A16-DE7A-D94151481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330076-6D56-0003-946D-07371FF29E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02245-5D58-DE81-E9C9-F7A9C4F20B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81DEE-D4A7-E558-EEC0-2329D365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C549F1-250D-8039-E0E1-2B0F4E8DC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0073C3-FF21-B0BA-8DCC-AFB037C4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2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529D9-2EE3-34EF-DDD9-D87D9ADF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C4942-3FC1-FF63-535E-74BBE30FD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8434D-2A9B-1BED-3266-98C7750D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618085-4DA3-B8AF-C3B5-BCE1A521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08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763D9C-0BE2-1E4D-6A2D-19D303E19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280D06-7423-DB05-0295-414C2C5E4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21B45-AF14-0FD1-FB18-09672C63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13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27C11-96A5-F230-8850-30C8E6E29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41D1F-782F-991A-0525-AAE8B2514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22F94-2BEF-4205-48E3-6449786EC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FAE35B-DDC8-82EB-7A30-AB756AFA8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1E2FFA-E42A-BCA2-946C-84FEFD9EE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4963ED-8870-30AD-F030-9F997DCC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5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8DE7-F247-E057-010A-0C3C04F30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62743-5CC2-D529-A1B0-4EA99C1788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6F713-4494-FC27-59DF-8A354DD3EA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6DB99-8CB6-F1CA-BEF6-5B690C5DE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80D640-22B0-D192-10FF-520D58FEB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5EA49-2A19-004B-5AC6-3E20F092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973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8AA9CF-FA99-842F-8D6F-B3F12B2F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3BCA4-E2E7-603D-638C-2F8141078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87A4D-BD7F-2218-4D58-21483B56D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6469F9-166F-4BA1-B10E-C8103671EDD8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E3915-F831-8066-1F14-F655CC207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93C39-BA10-7080-839A-8075F8375C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350B45-E6C2-47EE-AA39-0820C39D7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502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68C9D0-0819-B9D3-D6DB-47E681A6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Istorijska dokumenta s kraja 19. i početka 20. veka iz Zbirke povelja i diploma Jevrejskog istorijskog muzeja</a:t>
            </a:r>
          </a:p>
        </p:txBody>
      </p:sp>
      <p:pic>
        <p:nvPicPr>
          <p:cNvPr id="5" name="Picture 4" descr="A close-up of a paper&#10;&#10;AI-generated content may be incorrect.">
            <a:extLst>
              <a:ext uri="{FF2B5EF4-FFF2-40B4-BE49-F238E27FC236}">
                <a16:creationId xmlns:a16="http://schemas.microsoft.com/office/drawing/2014/main" id="{3C6F9143-8019-08A7-31A9-B0A08112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53" y="1674491"/>
            <a:ext cx="4942280" cy="35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8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ocument with a signature&#10;&#10;AI-generated content may be incorrect.">
            <a:extLst>
              <a:ext uri="{FF2B5EF4-FFF2-40B4-BE49-F238E27FC236}">
                <a16:creationId xmlns:a16="http://schemas.microsoft.com/office/drawing/2014/main" id="{C28E02D2-BDDF-9577-7DA1-1A87287CF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821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25A640-F697-2C4E-8CC6-44D8474E5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420" y="719949"/>
            <a:ext cx="3415666" cy="5418101"/>
          </a:xfrm>
          <a:prstGeom prst="rect">
            <a:avLst/>
          </a:prstGeom>
        </p:spPr>
      </p:pic>
      <p:pic>
        <p:nvPicPr>
          <p:cNvPr id="1028" name="Picture 4" descr="Grb Kraljevine Jugoslavije urađen od dve vrste slame ...">
            <a:extLst>
              <a:ext uri="{FF2B5EF4-FFF2-40B4-BE49-F238E27FC236}">
                <a16:creationId xmlns:a16="http://schemas.microsoft.com/office/drawing/2014/main" id="{DF7FDFDB-A6C2-CC21-91D4-BE8BE037E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05" y="1587340"/>
            <a:ext cx="3251799" cy="368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516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dex">
            <a:extLst>
              <a:ext uri="{FF2B5EF4-FFF2-40B4-BE49-F238E27FC236}">
                <a16:creationId xmlns:a16="http://schemas.microsoft.com/office/drawing/2014/main" id="{662AA659-F378-5726-7539-6F7E4469D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1" t="8207" r="27059" b="38070"/>
          <a:stretch/>
        </p:blipFill>
        <p:spPr bwMode="auto">
          <a:xfrm>
            <a:off x="-1" y="-66133"/>
            <a:ext cx="5398478" cy="6924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B11EDA-B270-C0D5-057F-6AF1B031A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628" y="0"/>
            <a:ext cx="520337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325CBF-D9C7-93DB-B7EB-660625D628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598" y="1141535"/>
            <a:ext cx="1697758" cy="225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39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ertificate of achievement&#10;&#10;AI-generated content may be incorrect.">
            <a:extLst>
              <a:ext uri="{FF2B5EF4-FFF2-40B4-BE49-F238E27FC236}">
                <a16:creationId xmlns:a16="http://schemas.microsoft.com/office/drawing/2014/main" id="{7B9A54F9-A0F4-7573-8262-E9E7759B06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6838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941533-982C-8FC6-57BE-AF58A20751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148" t="5324" r="32437" b="72143"/>
          <a:stretch/>
        </p:blipFill>
        <p:spPr>
          <a:xfrm>
            <a:off x="6096000" y="1038338"/>
            <a:ext cx="4827814" cy="478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87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1654CD-CCDA-F2EF-07AC-4662C991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2022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F93143-A205-AFE8-8953-2B0615BEB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227" y="1167618"/>
            <a:ext cx="3164835" cy="452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73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E4D02-0C68-8ED2-A415-A58C9BEDC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a diploma&#10;&#10;AI-generated content may be incorrect.">
            <a:extLst>
              <a:ext uri="{FF2B5EF4-FFF2-40B4-BE49-F238E27FC236}">
                <a16:creationId xmlns:a16="http://schemas.microsoft.com/office/drawing/2014/main" id="{087C81F3-CF83-34C0-8E96-FFBEFB9DE7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51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F23EF37-19EC-4973-A7AF-4BBF68646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E9C798-5AC2-E6D1-9A22-3FC455394C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" b="19221"/>
          <a:stretch>
            <a:fillRect/>
          </a:stretch>
        </p:blipFill>
        <p:spPr>
          <a:xfrm>
            <a:off x="641276" y="557186"/>
            <a:ext cx="4013020" cy="22287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051EE1-5678-1C75-AFD2-C009B1040A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670" r="-2" b="26540"/>
          <a:stretch>
            <a:fillRect/>
          </a:stretch>
        </p:blipFill>
        <p:spPr>
          <a:xfrm>
            <a:off x="643467" y="2957665"/>
            <a:ext cx="4010830" cy="3343135"/>
          </a:xfrm>
          <a:prstGeom prst="rect">
            <a:avLst/>
          </a:prstGeom>
        </p:spPr>
      </p:pic>
      <p:pic>
        <p:nvPicPr>
          <p:cNvPr id="6" name="Picture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DD7CE237-ABF3-FAEA-F0CF-0B19B0139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" b="29086"/>
          <a:stretch>
            <a:fillRect/>
          </a:stretch>
        </p:blipFill>
        <p:spPr>
          <a:xfrm>
            <a:off x="4846823" y="557189"/>
            <a:ext cx="6701710" cy="57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50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ECBD-C7A7-0DEB-CAAD-54804BB5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a certificate&#10;&#10;AI-generated content may be incorrect.">
            <a:extLst>
              <a:ext uri="{FF2B5EF4-FFF2-40B4-BE49-F238E27FC236}">
                <a16:creationId xmlns:a16="http://schemas.microsoft.com/office/drawing/2014/main" id="{2E4674D7-185D-7815-E290-960C99508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34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341EB-4491-E56D-E50F-F5C64368C8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091" b="718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017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5E3D22-7B54-4D57-C760-D1745EDBCD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929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24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8558839-0873-4376-AE92-C48699D22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ertificate of achievement with a picture of a statue and a wreath&#10;&#10;AI-generated content may be incorrect.">
            <a:extLst>
              <a:ext uri="{FF2B5EF4-FFF2-40B4-BE49-F238E27FC236}">
                <a16:creationId xmlns:a16="http://schemas.microsoft.com/office/drawing/2014/main" id="{97D67A05-8F14-C44F-0F21-513323852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r="10018"/>
          <a:stretch>
            <a:fillRect/>
          </a:stretch>
        </p:blipFill>
        <p:spPr>
          <a:xfrm>
            <a:off x="20" y="10"/>
            <a:ext cx="4654276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A8D806-30FF-EADB-9EF2-18E178BF1C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484" r="17416"/>
          <a:stretch>
            <a:fillRect/>
          </a:stretch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98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aper&#10;&#10;AI-generated content may be incorrect.">
            <a:extLst>
              <a:ext uri="{FF2B5EF4-FFF2-40B4-BE49-F238E27FC236}">
                <a16:creationId xmlns:a16="http://schemas.microsoft.com/office/drawing/2014/main" id="{8266906A-34B9-AC2A-0894-25F8023B9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8406" cy="6858000"/>
          </a:xfrm>
          <a:prstGeom prst="rect">
            <a:avLst/>
          </a:prstGeom>
        </p:spPr>
      </p:pic>
      <p:pic>
        <p:nvPicPr>
          <p:cNvPr id="5" name="Picture 4" descr="A close-up of a paper&#10;&#10;AI-generated content may be incorrect.">
            <a:extLst>
              <a:ext uri="{FF2B5EF4-FFF2-40B4-BE49-F238E27FC236}">
                <a16:creationId xmlns:a16="http://schemas.microsoft.com/office/drawing/2014/main" id="{1AA0DB64-1E49-57AA-5726-E8F44622A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2" t="49708" r="21009" b="22456"/>
          <a:stretch/>
        </p:blipFill>
        <p:spPr>
          <a:xfrm>
            <a:off x="5295781" y="1604210"/>
            <a:ext cx="6896219" cy="404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82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7DC97-2460-36DD-D236-39129447E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ertificate with a picture of a eagle and a flag&#10;&#10;AI-generated content may be incorrect.">
            <a:extLst>
              <a:ext uri="{FF2B5EF4-FFF2-40B4-BE49-F238E27FC236}">
                <a16:creationId xmlns:a16="http://schemas.microsoft.com/office/drawing/2014/main" id="{62661011-89AE-66EC-D9A7-27735D242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06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A5CAB9-4B97-0632-64ED-76D79B9740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7" t="4062" r="8557"/>
          <a:stretch/>
        </p:blipFill>
        <p:spPr>
          <a:xfrm>
            <a:off x="0" y="0"/>
            <a:ext cx="585866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83D10-D0A0-CEB0-08E3-C9E459659E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33" r="4893" b="4390"/>
          <a:stretch/>
        </p:blipFill>
        <p:spPr>
          <a:xfrm>
            <a:off x="6333339" y="0"/>
            <a:ext cx="58586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3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410D73-B4C6-9472-1411-35250728F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389120" cy="6869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46688E-E52B-F0C4-D535-0141DD38BE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562" t="10907" r="26368" b="3617"/>
          <a:stretch/>
        </p:blipFill>
        <p:spPr>
          <a:xfrm>
            <a:off x="6096000" y="499959"/>
            <a:ext cx="4027061" cy="58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26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8A39-BE2C-F650-AEAE-FE6579F1C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ack and white picture of men in a field&#10;&#10;AI-generated content may be incorrect.">
            <a:extLst>
              <a:ext uri="{FF2B5EF4-FFF2-40B4-BE49-F238E27FC236}">
                <a16:creationId xmlns:a16="http://schemas.microsoft.com/office/drawing/2014/main" id="{EC372B11-D272-FB5F-4433-371B9E277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7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6418F-1C8E-9CC1-6022-C265994C0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2032" y="365125"/>
            <a:ext cx="5001768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aper with pictures of people and buildings&#10;&#10;AI-generated content may be incorrect.">
            <a:extLst>
              <a:ext uri="{FF2B5EF4-FFF2-40B4-BE49-F238E27FC236}">
                <a16:creationId xmlns:a16="http://schemas.microsoft.com/office/drawing/2014/main" id="{B9A3284F-F9E1-A750-CB56-9121C7BC7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96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teeple and a bridge&#10;&#10;AI-generated content may be incorrect.">
            <a:extLst>
              <a:ext uri="{FF2B5EF4-FFF2-40B4-BE49-F238E27FC236}">
                <a16:creationId xmlns:a16="http://schemas.microsoft.com/office/drawing/2014/main" id="{28941CF3-D6C8-1681-4336-BD2935114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998544" cy="3660247"/>
          </a:xfrm>
          <a:prstGeom prst="rect">
            <a:avLst/>
          </a:prstGeom>
        </p:spPr>
      </p:pic>
      <p:pic>
        <p:nvPicPr>
          <p:cNvPr id="6" name="Picture 5" descr="A map of a city&#10;&#10;AI-generated content may be incorrect.">
            <a:extLst>
              <a:ext uri="{FF2B5EF4-FFF2-40B4-BE49-F238E27FC236}">
                <a16:creationId xmlns:a16="http://schemas.microsoft.com/office/drawing/2014/main" id="{B6F0E02F-88C3-C221-769D-BE186AA2F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0247"/>
            <a:ext cx="5998545" cy="319775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F0D7D8-A82A-09D7-76C3-0A7248FAA757}"/>
              </a:ext>
            </a:extLst>
          </p:cNvPr>
          <p:cNvSpPr/>
          <p:nvPr/>
        </p:nvSpPr>
        <p:spPr>
          <a:xfrm>
            <a:off x="3489170" y="4032427"/>
            <a:ext cx="991901" cy="585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D971566-3DD0-640D-B274-1C38DE827279}"/>
              </a:ext>
            </a:extLst>
          </p:cNvPr>
          <p:cNvSpPr/>
          <p:nvPr/>
        </p:nvSpPr>
        <p:spPr>
          <a:xfrm>
            <a:off x="797533" y="5515793"/>
            <a:ext cx="991901" cy="5852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45D971-41B3-5A91-2285-32AF59293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545" y="1953130"/>
            <a:ext cx="6193454" cy="313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46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93AD1-DFE4-249A-B27B-003D47FD4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ertificate of achievement with a picture of two people&#10;&#10;AI-generated content may be incorrect.">
            <a:extLst>
              <a:ext uri="{FF2B5EF4-FFF2-40B4-BE49-F238E27FC236}">
                <a16:creationId xmlns:a16="http://schemas.microsoft.com/office/drawing/2014/main" id="{AA265350-AD1E-CCF2-7A0C-B95642670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962"/>
            <a:ext cx="12192000" cy="69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1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BDE93-A5A1-67E0-2E55-CBB11861C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a document&#10;&#10;AI-generated content may be incorrect.">
            <a:extLst>
              <a:ext uri="{FF2B5EF4-FFF2-40B4-BE49-F238E27FC236}">
                <a16:creationId xmlns:a16="http://schemas.microsoft.com/office/drawing/2014/main" id="{DDE1A48F-9593-B53A-6126-813B4AA40B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52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71C506-BB81-931B-3D7A-323C27FDF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5930" r="3259" b="5296"/>
          <a:stretch/>
        </p:blipFill>
        <p:spPr>
          <a:xfrm>
            <a:off x="0" y="0"/>
            <a:ext cx="12192000" cy="689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69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EE1C7-55F7-7DB0-E86E-9C83D79E9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a certificate&#10;&#10;AI-generated content may be incorrect.">
            <a:extLst>
              <a:ext uri="{FF2B5EF4-FFF2-40B4-BE49-F238E27FC236}">
                <a16:creationId xmlns:a16="http://schemas.microsoft.com/office/drawing/2014/main" id="{CF0A86E9-C741-7F1D-B975-209FF1127A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6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6936FE-B3B0-F7FA-22EE-A3BBE9C0B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r="4964"/>
          <a:stretch/>
        </p:blipFill>
        <p:spPr>
          <a:xfrm>
            <a:off x="334110" y="1266092"/>
            <a:ext cx="6611814" cy="4677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102D4B-E4F2-AD08-A494-4A206098D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610" y="0"/>
            <a:ext cx="505205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8676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1905</TotalTime>
  <Words>19</Words>
  <Application>Microsoft Office PowerPoint</Application>
  <PresentationFormat>Widescreen</PresentationFormat>
  <Paragraphs>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Aptos</vt:lpstr>
      <vt:lpstr>Aptos Display</vt:lpstr>
      <vt:lpstr>Arial</vt:lpstr>
      <vt:lpstr>Office Theme</vt:lpstr>
      <vt:lpstr>Istorijska dokumenta s kraja 19. i početka 20. veka iz Zbirke povelja i diploma Jevrejskog istorijskog muzeja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Barbi Barbi</dc:creator>
  <cp:lastModifiedBy>Barbi Barbi</cp:lastModifiedBy>
  <cp:revision>59</cp:revision>
  <dcterms:created xsi:type="dcterms:W3CDTF">2025-05-25T06:51:16Z</dcterms:created>
  <dcterms:modified xsi:type="dcterms:W3CDTF">2025-05-30T13:45:58Z</dcterms:modified>
</cp:coreProperties>
</file>