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1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5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1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0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4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1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0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8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E8DA-68B2-4D60-BB04-C113B319E1DE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A7E12-2978-4056-8326-FB2D0D48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2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yricstranslate.com/en/flory-jagoda-lamor-lyrics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558" b="18858"/>
          <a:stretch/>
        </p:blipFill>
        <p:spPr>
          <a:xfrm>
            <a:off x="0" y="0"/>
            <a:ext cx="12192000" cy="4906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74" y="3713050"/>
            <a:ext cx="9144000" cy="2387600"/>
          </a:xfrm>
        </p:spPr>
        <p:txBody>
          <a:bodyPr/>
          <a:lstStyle/>
          <a:p>
            <a:r>
              <a:rPr lang="en-US" dirty="0" smtClean="0"/>
              <a:t>Flory </a:t>
            </a:r>
            <a:r>
              <a:rPr lang="en-US" dirty="0" err="1" smtClean="0"/>
              <a:t>Jagoda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6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L’amor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ez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komo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laz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flores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La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ermozura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mucha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kolor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Komu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roza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dulsi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rozada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Komu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il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guezmu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fresku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jazmin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L’amor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ez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komo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laz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flores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La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ermozura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mucha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kolor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Komu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kuna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kun la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madre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su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fiziku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I la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orasion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di Shema Israel</a:t>
            </a: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S’il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Dyo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muz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da,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buena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mansivez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Kun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amor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vjene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buena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vijez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Komu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roza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dulsi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rozada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I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laz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flores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di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Shabat</a:t>
            </a:r>
            <a:endParaRPr lang="en-US" dirty="0" smtClean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Arial" panose="020B0604020202020204" pitchFamily="34" charset="0"/>
                <a:hlinkClick r:id="rId2"/>
              </a:rPr>
              <a:t>https://lyricstranslate.com/en/flory-jagoda-lamor-lyrics.html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L’ amore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6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Ljubav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200080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Ljubav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je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kao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cvece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,</a:t>
            </a:r>
          </a:p>
          <a:p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Lepota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mnogih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boja</a:t>
            </a:r>
            <a:endParaRPr lang="en-US" dirty="0" smtClean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Kao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slatka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procvetala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ruza</a:t>
            </a:r>
            <a:endParaRPr lang="en-US" dirty="0" smtClean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Kao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miris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svezeg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jasmina</a:t>
            </a:r>
            <a:endParaRPr lang="en-US" dirty="0" smtClean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Ljubav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je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kao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cvece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,</a:t>
            </a:r>
          </a:p>
          <a:p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Lepota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mnogih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Arial" panose="020B0604020202020204" pitchFamily="34" charset="0"/>
              </a:rPr>
              <a:t>boja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Kao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kolevka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sa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majkom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I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detetom</a:t>
            </a:r>
            <a:endParaRPr lang="en-US" dirty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I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kao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molitva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Shma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Israel,</a:t>
            </a:r>
          </a:p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Ako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nam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bog da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dobru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mladost</a:t>
            </a:r>
            <a:endParaRPr lang="en-US" dirty="0" smtClean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Sa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ljubavlju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ce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doci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I dobra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starost</a:t>
            </a:r>
            <a:endParaRPr lang="en-US" dirty="0" smtClean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Kao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slatka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procvetala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ruza</a:t>
            </a:r>
            <a:endParaRPr lang="en-US" dirty="0" smtClean="0">
              <a:solidFill>
                <a:srgbClr val="1A1A1A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I 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cvece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za</a:t>
            </a:r>
            <a:r>
              <a:rPr lang="en-US" dirty="0" smtClean="0">
                <a:solidFill>
                  <a:srgbClr val="1A1A1A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1A1A1A"/>
                </a:solidFill>
                <a:latin typeface="Arial" panose="020B0604020202020204" pitchFamily="34" charset="0"/>
              </a:rPr>
              <a:t>Sabat</a:t>
            </a:r>
            <a:endParaRPr lang="en-US" dirty="0" smtClean="0">
              <a:solidFill>
                <a:srgbClr val="1A1A1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3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Flory Jagoda</vt:lpstr>
      <vt:lpstr>L’ amore</vt:lpstr>
      <vt:lpstr>Ljubav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Flory Jagoda</dc:title>
  <dc:creator>Raka Levi</dc:creator>
  <cp:lastModifiedBy>Raka Levi</cp:lastModifiedBy>
  <cp:revision>3</cp:revision>
  <dcterms:created xsi:type="dcterms:W3CDTF">2021-02-12T16:30:14Z</dcterms:created>
  <dcterms:modified xsi:type="dcterms:W3CDTF">2021-02-13T05:48:04Z</dcterms:modified>
</cp:coreProperties>
</file>