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7"/>
  </p:notesMasterIdLst>
  <p:sldIdLst>
    <p:sldId id="257" r:id="rId2"/>
    <p:sldId id="285" r:id="rId3"/>
    <p:sldId id="258" r:id="rId4"/>
    <p:sldId id="270" r:id="rId5"/>
    <p:sldId id="314" r:id="rId6"/>
    <p:sldId id="273" r:id="rId7"/>
    <p:sldId id="306" r:id="rId8"/>
    <p:sldId id="307" r:id="rId9"/>
    <p:sldId id="325" r:id="rId10"/>
    <p:sldId id="301" r:id="rId11"/>
    <p:sldId id="309" r:id="rId12"/>
    <p:sldId id="282" r:id="rId13"/>
    <p:sldId id="296" r:id="rId14"/>
    <p:sldId id="312" r:id="rId15"/>
    <p:sldId id="328" r:id="rId16"/>
    <p:sldId id="259" r:id="rId17"/>
    <p:sldId id="330" r:id="rId18"/>
    <p:sldId id="295" r:id="rId19"/>
    <p:sldId id="283" r:id="rId20"/>
    <p:sldId id="291" r:id="rId21"/>
    <p:sldId id="275" r:id="rId22"/>
    <p:sldId id="298" r:id="rId23"/>
    <p:sldId id="299" r:id="rId24"/>
    <p:sldId id="300" r:id="rId25"/>
    <p:sldId id="271" r:id="rId26"/>
    <p:sldId id="316" r:id="rId27"/>
    <p:sldId id="319" r:id="rId28"/>
    <p:sldId id="317" r:id="rId29"/>
    <p:sldId id="290" r:id="rId30"/>
    <p:sldId id="286" r:id="rId31"/>
    <p:sldId id="326" r:id="rId32"/>
    <p:sldId id="313" r:id="rId33"/>
    <p:sldId id="318" r:id="rId34"/>
    <p:sldId id="261" r:id="rId35"/>
    <p:sldId id="289" r:id="rId36"/>
    <p:sldId id="324" r:id="rId37"/>
    <p:sldId id="321" r:id="rId38"/>
    <p:sldId id="281" r:id="rId39"/>
    <p:sldId id="310" r:id="rId40"/>
    <p:sldId id="311" r:id="rId41"/>
    <p:sldId id="302" r:id="rId42"/>
    <p:sldId id="267" r:id="rId43"/>
    <p:sldId id="268" r:id="rId44"/>
    <p:sldId id="262" r:id="rId45"/>
    <p:sldId id="263" r:id="rId46"/>
    <p:sldId id="323" r:id="rId47"/>
    <p:sldId id="308" r:id="rId48"/>
    <p:sldId id="327" r:id="rId49"/>
    <p:sldId id="284" r:id="rId50"/>
    <p:sldId id="303" r:id="rId51"/>
    <p:sldId id="304" r:id="rId52"/>
    <p:sldId id="305" r:id="rId53"/>
    <p:sldId id="293" r:id="rId54"/>
    <p:sldId id="292" r:id="rId55"/>
    <p:sldId id="294"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1" autoAdjust="0"/>
    <p:restoredTop sz="86481" autoAdjust="0"/>
  </p:normalViewPr>
  <p:slideViewPr>
    <p:cSldViewPr snapToGrid="0">
      <p:cViewPr varScale="1">
        <p:scale>
          <a:sx n="64" d="100"/>
          <a:sy n="64" d="100"/>
        </p:scale>
        <p:origin x="180"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E0D448-E101-4CB7-A84B-C71596CF6E19}" type="datetimeFigureOut">
              <a:rPr lang="en-US" smtClean="0"/>
              <a:t>7/16/2021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8952BF-FF03-4DAC-90DE-0C872E073910}" type="slidenum">
              <a:rPr lang="en-US" smtClean="0"/>
              <a:t>‹#›</a:t>
            </a:fld>
            <a:endParaRPr lang="en-US"/>
          </a:p>
        </p:txBody>
      </p:sp>
    </p:spTree>
    <p:extLst>
      <p:ext uri="{BB962C8B-B14F-4D97-AF65-F5344CB8AC3E}">
        <p14:creationId xmlns:p14="http://schemas.microsoft.com/office/powerpoint/2010/main" val="3625247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8952BF-FF03-4DAC-90DE-0C872E073910}" type="slidenum">
              <a:rPr lang="en-US" smtClean="0"/>
              <a:t>22</a:t>
            </a:fld>
            <a:endParaRPr lang="en-US"/>
          </a:p>
        </p:txBody>
      </p:sp>
    </p:spTree>
    <p:extLst>
      <p:ext uri="{BB962C8B-B14F-4D97-AF65-F5344CB8AC3E}">
        <p14:creationId xmlns:p14="http://schemas.microsoft.com/office/powerpoint/2010/main" val="2184470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8952BF-FF03-4DAC-90DE-0C872E073910}" type="slidenum">
              <a:rPr lang="en-US" smtClean="0"/>
              <a:t>36</a:t>
            </a:fld>
            <a:endParaRPr lang="en-US"/>
          </a:p>
        </p:txBody>
      </p:sp>
    </p:spTree>
    <p:extLst>
      <p:ext uri="{BB962C8B-B14F-4D97-AF65-F5344CB8AC3E}">
        <p14:creationId xmlns:p14="http://schemas.microsoft.com/office/powerpoint/2010/main" val="4038602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7/16/2021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7/16/2021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blog.nli.org.il/wp-content/uploads/2020/11/Blessed_is_the_match.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7.gif"/></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EDD17748-F7C7-438B-B88E-1E3B73439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450" y="276225"/>
            <a:ext cx="5155924" cy="6305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1AFA4FDA-A3C5-4BA9-B202-5D4D208692D4}"/>
              </a:ext>
            </a:extLst>
          </p:cNvPr>
          <p:cNvSpPr txBox="1"/>
          <p:nvPr/>
        </p:nvSpPr>
        <p:spPr>
          <a:xfrm>
            <a:off x="411918" y="2358765"/>
            <a:ext cx="4457700" cy="892552"/>
          </a:xfrm>
          <a:prstGeom prst="rect">
            <a:avLst/>
          </a:prstGeom>
          <a:noFill/>
        </p:spPr>
        <p:txBody>
          <a:bodyPr wrap="square" rtlCol="0">
            <a:spAutoFit/>
          </a:bodyPr>
          <a:lstStyle/>
          <a:p>
            <a:r>
              <a:rPr lang="sr-Latn-RS" sz="3200" b="1" dirty="0">
                <a:latin typeface="Arial Narrow" panose="020B0606020202030204" pitchFamily="34" charset="0"/>
              </a:rPr>
              <a:t>HANA SENEŠ  </a:t>
            </a:r>
            <a:r>
              <a:rPr lang="sr-Latn-RS" sz="3200" dirty="0">
                <a:latin typeface="Arial Narrow" panose="020B0606020202030204" pitchFamily="34" charset="0"/>
              </a:rPr>
              <a:t>(1921- 1944)</a:t>
            </a:r>
          </a:p>
          <a:p>
            <a:r>
              <a:rPr lang="sr-Latn-RS" sz="2000" dirty="0">
                <a:latin typeface="Arial Narrow" panose="020B0606020202030204" pitchFamily="34" charset="0"/>
              </a:rPr>
              <a:t>pesnikinja , cionista,  patriota , herojina</a:t>
            </a:r>
            <a:endParaRPr lang="en-US" sz="2000" dirty="0">
              <a:latin typeface="Arial Narrow" panose="020B0606020202030204" pitchFamily="34" charset="0"/>
            </a:endParaRPr>
          </a:p>
        </p:txBody>
      </p:sp>
    </p:spTree>
    <p:extLst>
      <p:ext uri="{BB962C8B-B14F-4D97-AF65-F5344CB8AC3E}">
        <p14:creationId xmlns:p14="http://schemas.microsoft.com/office/powerpoint/2010/main" val="1943840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79D42E9-4F6E-4300-A0B9-A3CB96B6C6BB}"/>
              </a:ext>
            </a:extLst>
          </p:cNvPr>
          <p:cNvSpPr txBox="1"/>
          <p:nvPr/>
        </p:nvSpPr>
        <p:spPr>
          <a:xfrm>
            <a:off x="1200150" y="612845"/>
            <a:ext cx="10687050" cy="6001643"/>
          </a:xfrm>
          <a:prstGeom prst="rect">
            <a:avLst/>
          </a:prstGeom>
          <a:noFill/>
        </p:spPr>
        <p:txBody>
          <a:bodyPr wrap="square">
            <a:spAutoFit/>
          </a:bodyPr>
          <a:lstStyle/>
          <a:p>
            <a:r>
              <a:rPr lang="en-US" sz="2400" b="1" i="0" dirty="0">
                <a:effectLst/>
                <a:latin typeface="Arial" panose="020B0604020202020204" pitchFamily="34" charset="0"/>
              </a:rPr>
              <a:t>U </a:t>
            </a:r>
            <a:r>
              <a:rPr lang="en-US" sz="2400" b="1" i="0" dirty="0" err="1">
                <a:effectLst/>
                <a:latin typeface="Arial" panose="020B0604020202020204" pitchFamily="34" charset="0"/>
              </a:rPr>
              <a:t>Palestinu</a:t>
            </a:r>
            <a:r>
              <a:rPr lang="en-US" sz="2400" b="1" i="0" dirty="0">
                <a:effectLst/>
                <a:latin typeface="Arial" panose="020B0604020202020204" pitchFamily="34" charset="0"/>
              </a:rPr>
              <a:t> je </a:t>
            </a:r>
            <a:r>
              <a:rPr lang="en-US" sz="2400" b="1" i="0" dirty="0" err="1">
                <a:effectLst/>
                <a:latin typeface="Arial" panose="020B0604020202020204" pitchFamily="34" charset="0"/>
              </a:rPr>
              <a:t>došla</a:t>
            </a:r>
            <a:r>
              <a:rPr lang="en-US" sz="2400" b="1" i="0" dirty="0">
                <a:effectLst/>
                <a:latin typeface="Arial" panose="020B0604020202020204" pitchFamily="34" charset="0"/>
              </a:rPr>
              <a:t> 1939. </a:t>
            </a:r>
            <a:r>
              <a:rPr lang="en-US" sz="2400" b="1" i="0" dirty="0" err="1">
                <a:effectLst/>
                <a:latin typeface="Arial" panose="020B0604020202020204" pitchFamily="34" charset="0"/>
              </a:rPr>
              <a:t>godine</a:t>
            </a:r>
            <a:r>
              <a:rPr lang="en-US" sz="2400" b="1" i="0" dirty="0">
                <a:effectLst/>
                <a:latin typeface="Arial" panose="020B0604020202020204" pitchFamily="34" charset="0"/>
              </a:rPr>
              <a:t>, </a:t>
            </a:r>
            <a:r>
              <a:rPr lang="en-US" sz="2400" b="1" i="0" dirty="0" err="1">
                <a:effectLst/>
                <a:latin typeface="Arial" panose="020B0604020202020204" pitchFamily="34" charset="0"/>
              </a:rPr>
              <a:t>samo</a:t>
            </a:r>
            <a:r>
              <a:rPr lang="en-US" sz="2400" b="1" i="0" dirty="0">
                <a:effectLst/>
                <a:latin typeface="Arial" panose="020B0604020202020204" pitchFamily="34" charset="0"/>
              </a:rPr>
              <a:t> </a:t>
            </a:r>
            <a:r>
              <a:rPr lang="en-US" sz="2400" b="1" i="0" dirty="0" err="1">
                <a:effectLst/>
                <a:latin typeface="Arial" panose="020B0604020202020204" pitchFamily="34" charset="0"/>
              </a:rPr>
              <a:t>nekoliko</a:t>
            </a:r>
            <a:r>
              <a:rPr lang="en-US" sz="2400" b="1" i="0" dirty="0">
                <a:effectLst/>
                <a:latin typeface="Arial" panose="020B0604020202020204" pitchFamily="34" charset="0"/>
              </a:rPr>
              <a:t> dana </a:t>
            </a:r>
            <a:r>
              <a:rPr lang="en-US" sz="2400" b="1" i="0" dirty="0" err="1">
                <a:effectLst/>
                <a:latin typeface="Arial" panose="020B0604020202020204" pitchFamily="34" charset="0"/>
              </a:rPr>
              <a:t>nakon</a:t>
            </a:r>
            <a:r>
              <a:rPr lang="en-US" sz="2400" b="1" i="0" dirty="0">
                <a:effectLst/>
                <a:latin typeface="Arial" panose="020B0604020202020204" pitchFamily="34" charset="0"/>
              </a:rPr>
              <a:t> </a:t>
            </a:r>
            <a:r>
              <a:rPr lang="en-US" sz="2400" b="1" i="0" dirty="0" err="1">
                <a:effectLst/>
                <a:latin typeface="Arial" panose="020B0604020202020204" pitchFamily="34" charset="0"/>
              </a:rPr>
              <a:t>izbijanja</a:t>
            </a:r>
            <a:r>
              <a:rPr lang="en-US" sz="2400" b="1" i="0" dirty="0">
                <a:effectLst/>
                <a:latin typeface="Arial" panose="020B0604020202020204" pitchFamily="34" charset="0"/>
              </a:rPr>
              <a:t> rata, </a:t>
            </a:r>
            <a:r>
              <a:rPr lang="en-US" sz="2400" b="1" i="0" dirty="0" err="1">
                <a:effectLst/>
                <a:latin typeface="Arial" panose="020B0604020202020204" pitchFamily="34" charset="0"/>
              </a:rPr>
              <a:t>ostavivši</a:t>
            </a:r>
            <a:r>
              <a:rPr lang="en-US" sz="2400" b="1" i="0" dirty="0">
                <a:effectLst/>
                <a:latin typeface="Arial" panose="020B0604020202020204" pitchFamily="34" charset="0"/>
              </a:rPr>
              <a:t> u </a:t>
            </a:r>
            <a:r>
              <a:rPr lang="en-US" sz="2400" b="1" i="0" dirty="0" err="1">
                <a:effectLst/>
                <a:latin typeface="Arial" panose="020B0604020202020204" pitchFamily="34" charset="0"/>
              </a:rPr>
              <a:t>Budimpešti</a:t>
            </a:r>
            <a:r>
              <a:rPr lang="en-US" sz="2400" b="1" i="0" dirty="0">
                <a:effectLst/>
                <a:latin typeface="Arial" panose="020B0604020202020204" pitchFamily="34" charset="0"/>
              </a:rPr>
              <a:t> </a:t>
            </a:r>
            <a:r>
              <a:rPr lang="en-US" sz="2400" b="1" i="0" dirty="0" err="1">
                <a:effectLst/>
                <a:latin typeface="Arial" panose="020B0604020202020204" pitchFamily="34" charset="0"/>
              </a:rPr>
              <a:t>majku</a:t>
            </a:r>
            <a:r>
              <a:rPr lang="en-US" sz="2400" b="1" i="0" dirty="0">
                <a:effectLst/>
                <a:latin typeface="Arial" panose="020B0604020202020204" pitchFamily="34" charset="0"/>
              </a:rPr>
              <a:t> </a:t>
            </a:r>
            <a:r>
              <a:rPr lang="en-US" sz="2400" b="1" i="0" dirty="0" err="1">
                <a:effectLst/>
                <a:latin typeface="Arial" panose="020B0604020202020204" pitchFamily="34" charset="0"/>
              </a:rPr>
              <a:t>te</a:t>
            </a:r>
            <a:r>
              <a:rPr lang="en-US" sz="2400" b="1" i="0" dirty="0">
                <a:effectLst/>
                <a:latin typeface="Arial" panose="020B0604020202020204" pitchFamily="34" charset="0"/>
              </a:rPr>
              <a:t> </a:t>
            </a:r>
            <a:r>
              <a:rPr lang="en-US" sz="2400" b="1" i="0" dirty="0" err="1">
                <a:effectLst/>
                <a:latin typeface="Arial" panose="020B0604020202020204" pitchFamily="34" charset="0"/>
              </a:rPr>
              <a:t>brata</a:t>
            </a:r>
            <a:r>
              <a:rPr lang="en-US" sz="2400" b="1" i="0" dirty="0">
                <a:effectLst/>
                <a:latin typeface="Arial" panose="020B0604020202020204" pitchFamily="34" charset="0"/>
              </a:rPr>
              <a:t> </a:t>
            </a:r>
            <a:r>
              <a:rPr lang="en-US" sz="2400" b="1" i="0" dirty="0" err="1">
                <a:effectLst/>
                <a:latin typeface="Arial" panose="020B0604020202020204" pitchFamily="34" charset="0"/>
              </a:rPr>
              <a:t>na</a:t>
            </a:r>
            <a:r>
              <a:rPr lang="en-US" sz="2400" b="1" i="0" dirty="0">
                <a:effectLst/>
                <a:latin typeface="Arial" panose="020B0604020202020204" pitchFamily="34" charset="0"/>
              </a:rPr>
              <a:t> </a:t>
            </a:r>
            <a:r>
              <a:rPr lang="en-US" sz="2400" b="1" i="0" dirty="0" err="1">
                <a:effectLst/>
                <a:latin typeface="Arial" panose="020B0604020202020204" pitchFamily="34" charset="0"/>
              </a:rPr>
              <a:t>školovanju</a:t>
            </a:r>
            <a:r>
              <a:rPr lang="en-US" sz="2400" b="1" i="0" dirty="0">
                <a:effectLst/>
                <a:latin typeface="Arial" panose="020B0604020202020204" pitchFamily="34" charset="0"/>
              </a:rPr>
              <a:t> u </a:t>
            </a:r>
            <a:r>
              <a:rPr lang="en-US" sz="2400" b="1" i="0" dirty="0" err="1">
                <a:effectLst/>
                <a:latin typeface="Arial" panose="020B0604020202020204" pitchFamily="34" charset="0"/>
              </a:rPr>
              <a:t>Francuskoj</a:t>
            </a:r>
            <a:r>
              <a:rPr lang="en-US" sz="2400" b="1" i="0" dirty="0">
                <a:effectLst/>
                <a:latin typeface="Arial" panose="020B0604020202020204" pitchFamily="34" charset="0"/>
              </a:rPr>
              <a:t>. </a:t>
            </a:r>
            <a:r>
              <a:rPr lang="en-US" sz="2400" b="1" i="0" dirty="0" err="1">
                <a:effectLst/>
                <a:latin typeface="Arial" panose="020B0604020202020204" pitchFamily="34" charset="0"/>
              </a:rPr>
              <a:t>Njezin</a:t>
            </a:r>
            <a:r>
              <a:rPr lang="en-US" sz="2400" b="1" i="0" dirty="0">
                <a:effectLst/>
                <a:latin typeface="Arial" panose="020B0604020202020204" pitchFamily="34" charset="0"/>
              </a:rPr>
              <a:t> </a:t>
            </a:r>
            <a:r>
              <a:rPr lang="en-US" sz="2400" b="1" i="0" dirty="0" err="1">
                <a:effectLst/>
                <a:latin typeface="Arial" panose="020B0604020202020204" pitchFamily="34" charset="0"/>
              </a:rPr>
              <a:t>otac</a:t>
            </a:r>
            <a:r>
              <a:rPr lang="en-US" sz="2400" b="1" i="0" dirty="0">
                <a:effectLst/>
                <a:latin typeface="Arial" panose="020B0604020202020204" pitchFamily="34" charset="0"/>
              </a:rPr>
              <a:t> Béla </a:t>
            </a:r>
            <a:r>
              <a:rPr lang="en-US" sz="2400" b="1" i="0" dirty="0" err="1">
                <a:effectLst/>
                <a:latin typeface="Arial" panose="020B0604020202020204" pitchFamily="34" charset="0"/>
              </a:rPr>
              <a:t>Szenes</a:t>
            </a:r>
            <a:r>
              <a:rPr lang="en-US" sz="2400" b="1" i="0" dirty="0">
                <a:effectLst/>
                <a:latin typeface="Arial" panose="020B0604020202020204" pitchFamily="34" charset="0"/>
              </a:rPr>
              <a:t>, </a:t>
            </a:r>
            <a:r>
              <a:rPr lang="en-US" sz="2400" b="1" i="0" dirty="0" err="1">
                <a:effectLst/>
                <a:latin typeface="Arial" panose="020B0604020202020204" pitchFamily="34" charset="0"/>
              </a:rPr>
              <a:t>izvornim</a:t>
            </a:r>
            <a:r>
              <a:rPr lang="en-US" sz="2400" b="1" i="0" dirty="0">
                <a:effectLst/>
                <a:latin typeface="Arial" panose="020B0604020202020204" pitchFamily="34" charset="0"/>
              </a:rPr>
              <a:t> </a:t>
            </a:r>
            <a:r>
              <a:rPr lang="en-US" sz="2400" b="1" i="0" dirty="0" err="1">
                <a:effectLst/>
                <a:latin typeface="Arial" panose="020B0604020202020204" pitchFamily="34" charset="0"/>
              </a:rPr>
              <a:t>prezimenom</a:t>
            </a:r>
            <a:r>
              <a:rPr lang="en-US" sz="2400" b="1" i="0" dirty="0">
                <a:effectLst/>
                <a:latin typeface="Arial" panose="020B0604020202020204" pitchFamily="34" charset="0"/>
              </a:rPr>
              <a:t> Schlesinger, </a:t>
            </a:r>
            <a:r>
              <a:rPr lang="en-US" sz="2400" b="1" i="0" dirty="0" err="1">
                <a:effectLst/>
                <a:latin typeface="Arial" panose="020B0604020202020204" pitchFamily="34" charset="0"/>
              </a:rPr>
              <a:t>umro</a:t>
            </a:r>
            <a:r>
              <a:rPr lang="en-US" sz="2400" b="1" i="0" dirty="0">
                <a:effectLst/>
                <a:latin typeface="Arial" panose="020B0604020202020204" pitchFamily="34" charset="0"/>
              </a:rPr>
              <a:t> je </a:t>
            </a:r>
            <a:r>
              <a:rPr lang="en-US" sz="2400" b="1" i="0" dirty="0" err="1">
                <a:effectLst/>
                <a:latin typeface="Arial" panose="020B0604020202020204" pitchFamily="34" charset="0"/>
              </a:rPr>
              <a:t>još</a:t>
            </a:r>
            <a:r>
              <a:rPr lang="en-US" sz="2400" b="1" i="0" dirty="0">
                <a:effectLst/>
                <a:latin typeface="Arial" panose="020B0604020202020204" pitchFamily="34" charset="0"/>
              </a:rPr>
              <a:t> 1927. </a:t>
            </a:r>
            <a:r>
              <a:rPr lang="en-US" sz="2400" b="1" i="0" dirty="0" err="1">
                <a:effectLst/>
                <a:latin typeface="Arial" panose="020B0604020202020204" pitchFamily="34" charset="0"/>
              </a:rPr>
              <a:t>godine</a:t>
            </a:r>
            <a:r>
              <a:rPr lang="en-US" sz="2400" b="1" i="0" dirty="0">
                <a:effectLst/>
                <a:latin typeface="Arial" panose="020B0604020202020204" pitchFamily="34" charset="0"/>
              </a:rPr>
              <a:t>, a bio je </a:t>
            </a:r>
            <a:r>
              <a:rPr lang="en-US" sz="2400" b="1" i="0" dirty="0" err="1">
                <a:effectLst/>
                <a:latin typeface="Arial" panose="020B0604020202020204" pitchFamily="34" charset="0"/>
              </a:rPr>
              <a:t>poznati</a:t>
            </a:r>
            <a:r>
              <a:rPr lang="en-US" sz="2400" b="1" i="0" dirty="0">
                <a:effectLst/>
                <a:latin typeface="Arial" panose="020B0604020202020204" pitchFamily="34" charset="0"/>
              </a:rPr>
              <a:t> </a:t>
            </a:r>
            <a:r>
              <a:rPr lang="en-US" sz="2400" b="1" i="0" dirty="0" err="1">
                <a:effectLst/>
                <a:latin typeface="Arial" panose="020B0604020202020204" pitchFamily="34" charset="0"/>
              </a:rPr>
              <a:t>mađarski</a:t>
            </a:r>
            <a:r>
              <a:rPr lang="en-US" sz="2400" b="1" i="0" dirty="0">
                <a:effectLst/>
                <a:latin typeface="Arial" panose="020B0604020202020204" pitchFamily="34" charset="0"/>
              </a:rPr>
              <a:t> </a:t>
            </a:r>
            <a:r>
              <a:rPr lang="en-US" sz="2400" b="1" i="0" dirty="0" err="1">
                <a:effectLst/>
                <a:latin typeface="Arial" panose="020B0604020202020204" pitchFamily="34" charset="0"/>
              </a:rPr>
              <a:t>pisac</a:t>
            </a:r>
            <a:r>
              <a:rPr lang="en-US" sz="2400" b="1" i="0" dirty="0">
                <a:effectLst/>
                <a:latin typeface="Arial" panose="020B0604020202020204" pitchFamily="34" charset="0"/>
              </a:rPr>
              <a:t>, </a:t>
            </a:r>
            <a:r>
              <a:rPr lang="en-US" sz="2400" b="1" i="0" dirty="0" err="1">
                <a:effectLst/>
                <a:latin typeface="Arial" panose="020B0604020202020204" pitchFamily="34" charset="0"/>
              </a:rPr>
              <a:t>autor</a:t>
            </a:r>
            <a:r>
              <a:rPr lang="en-US" sz="2400" b="1" i="0" dirty="0">
                <a:effectLst/>
                <a:latin typeface="Arial" panose="020B0604020202020204" pitchFamily="34" charset="0"/>
              </a:rPr>
              <a:t> </a:t>
            </a:r>
            <a:r>
              <a:rPr lang="en-US" sz="2400" b="1" i="0" dirty="0" err="1">
                <a:effectLst/>
                <a:latin typeface="Arial" panose="020B0604020202020204" pitchFamily="34" charset="0"/>
              </a:rPr>
              <a:t>više</a:t>
            </a:r>
            <a:r>
              <a:rPr lang="en-US" sz="2400" b="1" i="0" dirty="0">
                <a:effectLst/>
                <a:latin typeface="Arial" panose="020B0604020202020204" pitchFamily="34" charset="0"/>
              </a:rPr>
              <a:t> </a:t>
            </a:r>
            <a:r>
              <a:rPr lang="en-US" sz="2400" b="1" i="0" dirty="0" err="1">
                <a:effectLst/>
                <a:latin typeface="Arial" panose="020B0604020202020204" pitchFamily="34" charset="0"/>
              </a:rPr>
              <a:t>zapaženih</a:t>
            </a:r>
            <a:r>
              <a:rPr lang="en-US" sz="2400" b="1" i="0" dirty="0">
                <a:effectLst/>
                <a:latin typeface="Arial" panose="020B0604020202020204" pitchFamily="34" charset="0"/>
              </a:rPr>
              <a:t> drama.</a:t>
            </a:r>
            <a:endParaRPr lang="sr-Latn-RS" sz="2400" b="1" i="0" dirty="0">
              <a:effectLst/>
              <a:latin typeface="Arial" panose="020B0604020202020204" pitchFamily="34" charset="0"/>
            </a:endParaRPr>
          </a:p>
          <a:p>
            <a:r>
              <a:rPr lang="en-US" sz="2400" b="1" i="0" dirty="0">
                <a:effectLst/>
                <a:latin typeface="Arial" panose="020B0604020202020204" pitchFamily="34" charset="0"/>
              </a:rPr>
              <a:t>Hana je od oca </a:t>
            </a:r>
            <a:r>
              <a:rPr lang="en-US" sz="2400" b="1" i="0" dirty="0" err="1">
                <a:effectLst/>
                <a:latin typeface="Arial" panose="020B0604020202020204" pitchFamily="34" charset="0"/>
              </a:rPr>
              <a:t>baštinila</a:t>
            </a:r>
            <a:r>
              <a:rPr lang="en-US" sz="2400" b="1" i="0" dirty="0">
                <a:effectLst/>
                <a:latin typeface="Arial" panose="020B0604020202020204" pitchFamily="34" charset="0"/>
              </a:rPr>
              <a:t> </a:t>
            </a:r>
            <a:r>
              <a:rPr lang="en-US" sz="2400" b="1" i="0" dirty="0" err="1">
                <a:effectLst/>
                <a:latin typeface="Arial" panose="020B0604020202020204" pitchFamily="34" charset="0"/>
              </a:rPr>
              <a:t>literarni</a:t>
            </a:r>
            <a:r>
              <a:rPr lang="en-US" sz="2400" b="1" i="0" dirty="0">
                <a:effectLst/>
                <a:latin typeface="Arial" panose="020B0604020202020204" pitchFamily="34" charset="0"/>
              </a:rPr>
              <a:t> talent pa od </a:t>
            </a:r>
            <a:r>
              <a:rPr lang="en-US" sz="2400" b="1" i="0" dirty="0" err="1">
                <a:effectLst/>
                <a:latin typeface="Arial" panose="020B0604020202020204" pitchFamily="34" charset="0"/>
              </a:rPr>
              <a:t>najranije</a:t>
            </a:r>
            <a:r>
              <a:rPr lang="en-US" sz="2400" b="1" i="0" dirty="0">
                <a:effectLst/>
                <a:latin typeface="Arial" panose="020B0604020202020204" pitchFamily="34" charset="0"/>
              </a:rPr>
              <a:t> </a:t>
            </a:r>
            <a:r>
              <a:rPr lang="en-US" sz="2400" b="1" i="0" dirty="0" err="1">
                <a:effectLst/>
                <a:latin typeface="Arial" panose="020B0604020202020204" pitchFamily="34" charset="0"/>
              </a:rPr>
              <a:t>mladosti</a:t>
            </a:r>
            <a:r>
              <a:rPr lang="en-US" sz="2400" b="1" i="0" dirty="0">
                <a:effectLst/>
                <a:latin typeface="Arial" panose="020B0604020202020204" pitchFamily="34" charset="0"/>
              </a:rPr>
              <a:t> </a:t>
            </a:r>
            <a:r>
              <a:rPr lang="en-US" sz="2400" b="1" i="0" dirty="0" err="1">
                <a:effectLst/>
                <a:latin typeface="Arial" panose="020B0604020202020204" pitchFamily="34" charset="0"/>
              </a:rPr>
              <a:t>piše</a:t>
            </a:r>
            <a:r>
              <a:rPr lang="en-US" sz="2400" b="1" i="0" dirty="0">
                <a:effectLst/>
                <a:latin typeface="Arial" panose="020B0604020202020204" pitchFamily="34" charset="0"/>
              </a:rPr>
              <a:t> </a:t>
            </a:r>
            <a:r>
              <a:rPr lang="en-US" sz="2400" b="1" i="0" dirty="0" err="1">
                <a:effectLst/>
                <a:latin typeface="Arial" panose="020B0604020202020204" pitchFamily="34" charset="0"/>
              </a:rPr>
              <a:t>pjesme</a:t>
            </a:r>
            <a:r>
              <a:rPr lang="en-US" sz="2400" b="1" i="0" dirty="0">
                <a:effectLst/>
                <a:latin typeface="Arial" panose="020B0604020202020204" pitchFamily="34" charset="0"/>
              </a:rPr>
              <a:t> </a:t>
            </a:r>
            <a:r>
              <a:rPr lang="en-US" sz="2400" b="1" i="0" dirty="0" err="1">
                <a:effectLst/>
                <a:latin typeface="Arial" panose="020B0604020202020204" pitchFamily="34" charset="0"/>
              </a:rPr>
              <a:t>i</a:t>
            </a:r>
            <a:r>
              <a:rPr lang="en-US" sz="2400" b="1" i="0" dirty="0">
                <a:effectLst/>
                <a:latin typeface="Arial" panose="020B0604020202020204" pitchFamily="34" charset="0"/>
              </a:rPr>
              <a:t> </a:t>
            </a:r>
            <a:r>
              <a:rPr lang="en-US" sz="2400" b="1" i="0" dirty="0" err="1">
                <a:effectLst/>
                <a:latin typeface="Arial" panose="020B0604020202020204" pitchFamily="34" charset="0"/>
              </a:rPr>
              <a:t>dnevničke</a:t>
            </a:r>
            <a:r>
              <a:rPr lang="en-US" sz="2400" b="1" i="0" dirty="0">
                <a:effectLst/>
                <a:latin typeface="Arial" panose="020B0604020202020204" pitchFamily="34" charset="0"/>
              </a:rPr>
              <a:t> </a:t>
            </a:r>
            <a:r>
              <a:rPr lang="en-US" sz="2400" b="1" i="0" dirty="0" err="1">
                <a:effectLst/>
                <a:latin typeface="Arial" panose="020B0604020202020204" pitchFamily="34" charset="0"/>
              </a:rPr>
              <a:t>zapise</a:t>
            </a:r>
            <a:r>
              <a:rPr lang="en-US" sz="2400" b="1" i="0" dirty="0">
                <a:effectLst/>
                <a:latin typeface="Arial" panose="020B0604020202020204" pitchFamily="34" charset="0"/>
              </a:rPr>
              <a:t>. </a:t>
            </a:r>
            <a:endParaRPr lang="sr-Latn-RS" sz="2400" b="1" i="0" dirty="0">
              <a:effectLst/>
              <a:latin typeface="Arial" panose="020B0604020202020204" pitchFamily="34" charset="0"/>
            </a:endParaRPr>
          </a:p>
          <a:p>
            <a:r>
              <a:rPr lang="en-US" sz="2400" b="1" i="0" dirty="0" err="1">
                <a:effectLst/>
                <a:latin typeface="Arial" panose="020B0604020202020204" pitchFamily="34" charset="0"/>
              </a:rPr>
              <a:t>Navršivši</a:t>
            </a:r>
            <a:r>
              <a:rPr lang="en-US" sz="2400" b="1" i="0" dirty="0">
                <a:effectLst/>
                <a:latin typeface="Arial" panose="020B0604020202020204" pitchFamily="34" charset="0"/>
              </a:rPr>
              <a:t> </a:t>
            </a:r>
            <a:r>
              <a:rPr lang="en-US" sz="2400" b="1" i="0" dirty="0" err="1">
                <a:effectLst/>
                <a:latin typeface="Arial" panose="020B0604020202020204" pitchFamily="34" charset="0"/>
              </a:rPr>
              <a:t>sedamnaest</a:t>
            </a:r>
            <a:r>
              <a:rPr lang="en-US" sz="2400" b="1" i="0" dirty="0">
                <a:effectLst/>
                <a:latin typeface="Arial" panose="020B0604020202020204" pitchFamily="34" charset="0"/>
              </a:rPr>
              <a:t> </a:t>
            </a:r>
            <a:r>
              <a:rPr lang="en-US" sz="2400" b="1" i="0" dirty="0" err="1">
                <a:effectLst/>
                <a:latin typeface="Arial" panose="020B0604020202020204" pitchFamily="34" charset="0"/>
              </a:rPr>
              <a:t>godina</a:t>
            </a:r>
            <a:r>
              <a:rPr lang="en-US" sz="2400" b="1" i="0" dirty="0">
                <a:effectLst/>
                <a:latin typeface="Arial" panose="020B0604020202020204" pitchFamily="34" charset="0"/>
              </a:rPr>
              <a:t>, u </a:t>
            </a:r>
            <a:r>
              <a:rPr lang="en-US" sz="2400" b="1" i="0" dirty="0" err="1">
                <a:effectLst/>
                <a:latin typeface="Arial" panose="020B0604020202020204" pitchFamily="34" charset="0"/>
              </a:rPr>
              <a:t>njoj</a:t>
            </a:r>
            <a:r>
              <a:rPr lang="en-US" sz="2400" b="1" i="0" dirty="0">
                <a:effectLst/>
                <a:latin typeface="Arial" panose="020B0604020202020204" pitchFamily="34" charset="0"/>
              </a:rPr>
              <a:t> se </a:t>
            </a:r>
            <a:r>
              <a:rPr lang="en-US" sz="2400" b="1" i="0" dirty="0" err="1">
                <a:effectLst/>
                <a:latin typeface="Arial" panose="020B0604020202020204" pitchFamily="34" charset="0"/>
              </a:rPr>
              <a:t>probudio</a:t>
            </a:r>
            <a:r>
              <a:rPr lang="en-US" sz="2400" b="1" i="0" dirty="0">
                <a:effectLst/>
                <a:latin typeface="Arial" panose="020B0604020202020204" pitchFamily="34" charset="0"/>
              </a:rPr>
              <a:t> </a:t>
            </a:r>
            <a:r>
              <a:rPr lang="en-US" sz="2400" b="1" i="0" dirty="0" err="1">
                <a:effectLst/>
                <a:latin typeface="Arial" panose="020B0604020202020204" pitchFamily="34" charset="0"/>
              </a:rPr>
              <a:t>još</a:t>
            </a:r>
            <a:r>
              <a:rPr lang="en-US" sz="2400" b="1" i="0" dirty="0">
                <a:effectLst/>
                <a:latin typeface="Arial" panose="020B0604020202020204" pitchFamily="34" charset="0"/>
              </a:rPr>
              <a:t> </a:t>
            </a:r>
            <a:r>
              <a:rPr lang="en-US" sz="2400" b="1" i="0" dirty="0" err="1">
                <a:effectLst/>
                <a:latin typeface="Arial" panose="020B0604020202020204" pitchFamily="34" charset="0"/>
              </a:rPr>
              <a:t>jedan</a:t>
            </a:r>
            <a:r>
              <a:rPr lang="en-US" sz="2400" b="1" i="0" dirty="0">
                <a:effectLst/>
                <a:latin typeface="Arial" panose="020B0604020202020204" pitchFamily="34" charset="0"/>
              </a:rPr>
              <a:t> </a:t>
            </a:r>
            <a:r>
              <a:rPr lang="en-US" sz="2400" b="1" i="0" dirty="0" err="1">
                <a:effectLst/>
                <a:latin typeface="Arial" panose="020B0604020202020204" pitchFamily="34" charset="0"/>
              </a:rPr>
              <a:t>snažan</a:t>
            </a:r>
            <a:r>
              <a:rPr lang="en-US" sz="2400" b="1" i="0" dirty="0">
                <a:effectLst/>
                <a:latin typeface="Arial" panose="020B0604020202020204" pitchFamily="34" charset="0"/>
              </a:rPr>
              <a:t> </a:t>
            </a:r>
            <a:r>
              <a:rPr lang="en-US" sz="2400" b="1" i="0" dirty="0" err="1">
                <a:effectLst/>
                <a:latin typeface="Arial" panose="020B0604020202020204" pitchFamily="34" charset="0"/>
              </a:rPr>
              <a:t>poriv</a:t>
            </a:r>
            <a:r>
              <a:rPr lang="en-US" sz="2400" b="1" i="0" dirty="0">
                <a:effectLst/>
                <a:latin typeface="Arial" panose="020B0604020202020204" pitchFamily="34" charset="0"/>
              </a:rPr>
              <a:t> koji </a:t>
            </a:r>
            <a:r>
              <a:rPr lang="en-US" sz="2400" b="1" i="0" dirty="0" err="1">
                <a:effectLst/>
                <a:latin typeface="Arial" panose="020B0604020202020204" pitchFamily="34" charset="0"/>
              </a:rPr>
              <a:t>će</a:t>
            </a:r>
            <a:r>
              <a:rPr lang="en-US" sz="2400" b="1" i="0" dirty="0">
                <a:effectLst/>
                <a:latin typeface="Arial" panose="020B0604020202020204" pitchFamily="34" charset="0"/>
              </a:rPr>
              <a:t> </a:t>
            </a:r>
            <a:r>
              <a:rPr lang="en-US" sz="2400" b="1" i="0" dirty="0" err="1">
                <a:effectLst/>
                <a:latin typeface="Arial" panose="020B0604020202020204" pitchFamily="34" charset="0"/>
              </a:rPr>
              <a:t>odrediti</a:t>
            </a:r>
            <a:r>
              <a:rPr lang="en-US" sz="2400" b="1" i="0" dirty="0">
                <a:effectLst/>
                <a:latin typeface="Arial" panose="020B0604020202020204" pitchFamily="34" charset="0"/>
              </a:rPr>
              <a:t> t</a:t>
            </a:r>
            <a:r>
              <a:rPr lang="sr-Latn-RS" sz="2400" b="1" i="0" dirty="0">
                <a:effectLst/>
                <a:latin typeface="Arial" panose="020B0604020202020204" pitchFamily="34" charset="0"/>
              </a:rPr>
              <a:t>ok</a:t>
            </a:r>
            <a:r>
              <a:rPr lang="en-US" sz="2400" b="1" i="0" dirty="0">
                <a:effectLst/>
                <a:latin typeface="Arial" panose="020B0604020202020204" pitchFamily="34" charset="0"/>
              </a:rPr>
              <a:t> </a:t>
            </a:r>
            <a:r>
              <a:rPr lang="en-US" sz="2400" b="1" i="0" dirty="0" err="1">
                <a:effectLst/>
                <a:latin typeface="Arial" panose="020B0604020202020204" pitchFamily="34" charset="0"/>
              </a:rPr>
              <a:t>njezin</a:t>
            </a:r>
            <a:r>
              <a:rPr lang="sr-Latn-RS" sz="2400" b="1" i="0" dirty="0">
                <a:effectLst/>
                <a:latin typeface="Arial" panose="020B0604020202020204" pitchFamily="34" charset="0"/>
              </a:rPr>
              <a:t>og</a:t>
            </a:r>
            <a:r>
              <a:rPr lang="en-US" sz="2400" b="1" i="0" dirty="0">
                <a:effectLst/>
                <a:latin typeface="Arial" panose="020B0604020202020204" pitchFamily="34" charset="0"/>
              </a:rPr>
              <a:t> </a:t>
            </a:r>
            <a:r>
              <a:rPr lang="en-US" sz="2400" b="1" i="0" dirty="0" err="1">
                <a:effectLst/>
                <a:latin typeface="Arial" panose="020B0604020202020204" pitchFamily="34" charset="0"/>
              </a:rPr>
              <a:t>života</a:t>
            </a:r>
            <a:r>
              <a:rPr lang="en-US" sz="2400" b="1" i="0" dirty="0">
                <a:effectLst/>
                <a:latin typeface="Arial" panose="020B0604020202020204" pitchFamily="34" charset="0"/>
              </a:rPr>
              <a:t>: </a:t>
            </a:r>
            <a:r>
              <a:rPr lang="en-US" sz="2400" b="1" i="0" dirty="0" err="1">
                <a:effectLst/>
                <a:latin typeface="Arial" panose="020B0604020202020204" pitchFamily="34" charset="0"/>
              </a:rPr>
              <a:t>sv</a:t>
            </a:r>
            <a:r>
              <a:rPr lang="sr-Latn-RS" sz="2400" b="1" i="0" dirty="0">
                <a:effectLst/>
                <a:latin typeface="Arial" panose="020B0604020202020204" pitchFamily="34" charset="0"/>
              </a:rPr>
              <a:t>est  i</a:t>
            </a:r>
            <a:r>
              <a:rPr lang="en-US" sz="2400" b="1" i="0" dirty="0">
                <a:effectLst/>
                <a:latin typeface="Arial" panose="020B0604020202020204" pitchFamily="34" charset="0"/>
              </a:rPr>
              <a:t>o </a:t>
            </a:r>
            <a:r>
              <a:rPr lang="sr-Latn-RS" sz="2400" b="1" i="0" dirty="0">
                <a:effectLst/>
                <a:latin typeface="Arial" panose="020B0604020202020204" pitchFamily="34" charset="0"/>
              </a:rPr>
              <a:t>jevrejskim </a:t>
            </a:r>
            <a:r>
              <a:rPr lang="en-US" sz="2400" b="1" i="0" dirty="0">
                <a:effectLst/>
                <a:latin typeface="Arial" panose="020B0604020202020204" pitchFamily="34" charset="0"/>
              </a:rPr>
              <a:t> </a:t>
            </a:r>
            <a:r>
              <a:rPr lang="en-US" sz="2400" b="1" i="0" dirty="0" err="1">
                <a:effectLst/>
                <a:latin typeface="Arial" panose="020B0604020202020204" pitchFamily="34" charset="0"/>
              </a:rPr>
              <a:t>kor</a:t>
            </a:r>
            <a:r>
              <a:rPr lang="sr-Latn-RS" sz="2400" b="1" i="0" dirty="0">
                <a:effectLst/>
                <a:latin typeface="Arial" panose="020B0604020202020204" pitchFamily="34" charset="0"/>
              </a:rPr>
              <a:t>enima </a:t>
            </a:r>
            <a:r>
              <a:rPr lang="en-US" sz="2400" b="1" i="0" dirty="0">
                <a:effectLst/>
                <a:latin typeface="Arial" panose="020B0604020202020204" pitchFamily="34" charset="0"/>
              </a:rPr>
              <a:t>. „</a:t>
            </a:r>
            <a:r>
              <a:rPr lang="en-US" sz="2400" b="1" i="0" dirty="0" err="1">
                <a:effectLst/>
                <a:latin typeface="Arial" panose="020B0604020202020204" pitchFamily="34" charset="0"/>
              </a:rPr>
              <a:t>Postala</a:t>
            </a:r>
            <a:r>
              <a:rPr lang="en-US" sz="2400" b="1" i="0" dirty="0">
                <a:effectLst/>
                <a:latin typeface="Arial" panose="020B0604020202020204" pitchFamily="34" charset="0"/>
              </a:rPr>
              <a:t> </a:t>
            </a:r>
            <a:r>
              <a:rPr lang="en-US" sz="2400" b="1" i="0" dirty="0" err="1">
                <a:effectLst/>
                <a:latin typeface="Arial" panose="020B0604020202020204" pitchFamily="34" charset="0"/>
              </a:rPr>
              <a:t>sam</a:t>
            </a:r>
            <a:r>
              <a:rPr lang="en-US" sz="2400" b="1" i="0" dirty="0">
                <a:effectLst/>
                <a:latin typeface="Arial" panose="020B0604020202020204" pitchFamily="34" charset="0"/>
              </a:rPr>
              <a:t> </a:t>
            </a:r>
            <a:r>
              <a:rPr lang="en-US" sz="2400" b="1" i="0" dirty="0" err="1">
                <a:effectLst/>
                <a:latin typeface="Arial" panose="020B0604020202020204" pitchFamily="34" charset="0"/>
              </a:rPr>
              <a:t>cionist</a:t>
            </a:r>
            <a:r>
              <a:rPr lang="en-US" sz="2400" b="1" i="0" dirty="0">
                <a:effectLst/>
                <a:latin typeface="Arial" panose="020B0604020202020204" pitchFamily="34" charset="0"/>
              </a:rPr>
              <a:t>”, </a:t>
            </a:r>
            <a:r>
              <a:rPr lang="en-US" sz="2400" b="1" i="0" dirty="0" err="1">
                <a:effectLst/>
                <a:latin typeface="Arial" panose="020B0604020202020204" pitchFamily="34" charset="0"/>
              </a:rPr>
              <a:t>napisala</a:t>
            </a:r>
            <a:r>
              <a:rPr lang="en-US" sz="2400" b="1" i="0" dirty="0">
                <a:effectLst/>
                <a:latin typeface="Arial" panose="020B0604020202020204" pitchFamily="34" charset="0"/>
              </a:rPr>
              <a:t> je k</a:t>
            </a:r>
            <a:r>
              <a:rPr lang="sr-Latn-RS" sz="2400" b="1" i="0" dirty="0">
                <a:effectLst/>
                <a:latin typeface="Arial" panose="020B0604020202020204" pitchFamily="34" charset="0"/>
              </a:rPr>
              <a:t>rajem septembra </a:t>
            </a:r>
            <a:r>
              <a:rPr lang="en-US" sz="2400" b="1" i="0" dirty="0">
                <a:effectLst/>
                <a:latin typeface="Arial" panose="020B0604020202020204" pitchFamily="34" charset="0"/>
              </a:rPr>
              <a:t> 1938. </a:t>
            </a:r>
            <a:r>
              <a:rPr lang="en-US" sz="2400" b="1" i="0" dirty="0" err="1">
                <a:effectLst/>
                <a:latin typeface="Arial" panose="020B0604020202020204" pitchFamily="34" charset="0"/>
              </a:rPr>
              <a:t>godine</a:t>
            </a:r>
            <a:r>
              <a:rPr lang="en-US" sz="2400" b="1" i="0" dirty="0">
                <a:effectLst/>
                <a:latin typeface="Arial" panose="020B0604020202020204" pitchFamily="34" charset="0"/>
              </a:rPr>
              <a:t> u </a:t>
            </a:r>
            <a:r>
              <a:rPr lang="en-US" sz="2400" b="1" i="0" dirty="0" err="1">
                <a:effectLst/>
                <a:latin typeface="Arial" panose="020B0604020202020204" pitchFamily="34" charset="0"/>
              </a:rPr>
              <a:t>svome</a:t>
            </a:r>
            <a:r>
              <a:rPr lang="en-US" sz="2400" b="1" i="0" dirty="0">
                <a:effectLst/>
                <a:latin typeface="Arial" panose="020B0604020202020204" pitchFamily="34" charset="0"/>
              </a:rPr>
              <a:t> </a:t>
            </a:r>
            <a:r>
              <a:rPr lang="en-US" sz="2400" b="1" i="0" dirty="0" err="1">
                <a:effectLst/>
                <a:latin typeface="Arial" panose="020B0604020202020204" pitchFamily="34" charset="0"/>
              </a:rPr>
              <a:t>dnevniku</a:t>
            </a:r>
            <a:r>
              <a:rPr lang="en-US" sz="2400" b="1" i="0" dirty="0">
                <a:effectLst/>
                <a:latin typeface="Arial" panose="020B0604020202020204" pitchFamily="34" charset="0"/>
              </a:rPr>
              <a:t>. „Ta </a:t>
            </a:r>
            <a:r>
              <a:rPr lang="en-US" sz="2400" b="1" i="0" dirty="0" err="1">
                <a:effectLst/>
                <a:latin typeface="Arial" panose="020B0604020202020204" pitchFamily="34" charset="0"/>
              </a:rPr>
              <a:t>riječ</a:t>
            </a:r>
            <a:r>
              <a:rPr lang="en-US" sz="2400" b="1" i="0" dirty="0">
                <a:effectLst/>
                <a:latin typeface="Arial" panose="020B0604020202020204" pitchFamily="34" charset="0"/>
              </a:rPr>
              <a:t> </a:t>
            </a:r>
            <a:r>
              <a:rPr lang="en-US" sz="2400" b="1" i="0" dirty="0" err="1">
                <a:effectLst/>
                <a:latin typeface="Arial" panose="020B0604020202020204" pitchFamily="34" charset="0"/>
              </a:rPr>
              <a:t>znači</a:t>
            </a:r>
            <a:r>
              <a:rPr lang="en-US" sz="2400" b="1" i="0" dirty="0">
                <a:effectLst/>
                <a:latin typeface="Arial" panose="020B0604020202020204" pitchFamily="34" charset="0"/>
              </a:rPr>
              <a:t> </a:t>
            </a:r>
            <a:r>
              <a:rPr lang="en-US" sz="2400" b="1" i="0" dirty="0" err="1">
                <a:effectLst/>
                <a:latin typeface="Arial" panose="020B0604020202020204" pitchFamily="34" charset="0"/>
              </a:rPr>
              <a:t>neizmjerno</a:t>
            </a:r>
            <a:r>
              <a:rPr lang="en-US" sz="2400" b="1" i="0" dirty="0">
                <a:effectLst/>
                <a:latin typeface="Arial" panose="020B0604020202020204" pitchFamily="34" charset="0"/>
              </a:rPr>
              <a:t> </a:t>
            </a:r>
            <a:r>
              <a:rPr lang="en-US" sz="2400" b="1" i="0" dirty="0" err="1">
                <a:effectLst/>
                <a:latin typeface="Arial" panose="020B0604020202020204" pitchFamily="34" charset="0"/>
              </a:rPr>
              <a:t>mnogo</a:t>
            </a:r>
            <a:r>
              <a:rPr lang="en-US" sz="2400" b="1" i="0" dirty="0">
                <a:effectLst/>
                <a:latin typeface="Arial" panose="020B0604020202020204" pitchFamily="34" charset="0"/>
              </a:rPr>
              <a:t>. Za </a:t>
            </a:r>
            <a:r>
              <a:rPr lang="en-US" sz="2400" b="1" i="0" dirty="0" err="1">
                <a:effectLst/>
                <a:latin typeface="Arial" panose="020B0604020202020204" pitchFamily="34" charset="0"/>
              </a:rPr>
              <a:t>mene</a:t>
            </a:r>
            <a:r>
              <a:rPr lang="en-US" sz="2400" b="1" i="0" dirty="0">
                <a:effectLst/>
                <a:latin typeface="Arial" panose="020B0604020202020204" pitchFamily="34" charset="0"/>
              </a:rPr>
              <a:t> </a:t>
            </a:r>
            <a:r>
              <a:rPr lang="en-US" sz="2400" b="1" i="0" dirty="0" err="1">
                <a:effectLst/>
                <a:latin typeface="Arial" panose="020B0604020202020204" pitchFamily="34" charset="0"/>
              </a:rPr>
              <a:t>znači</a:t>
            </a:r>
            <a:r>
              <a:rPr lang="en-US" sz="2400" b="1" i="0" dirty="0">
                <a:effectLst/>
                <a:latin typeface="Arial" panose="020B0604020202020204" pitchFamily="34" charset="0"/>
              </a:rPr>
              <a:t>, </a:t>
            </a:r>
            <a:r>
              <a:rPr lang="en-US" sz="2400" b="1" i="0" dirty="0" err="1">
                <a:effectLst/>
                <a:latin typeface="Arial" panose="020B0604020202020204" pitchFamily="34" charset="0"/>
              </a:rPr>
              <a:t>ukratko</a:t>
            </a:r>
            <a:r>
              <a:rPr lang="en-US" sz="2400" b="1" i="0" dirty="0">
                <a:effectLst/>
                <a:latin typeface="Arial" panose="020B0604020202020204" pitchFamily="34" charset="0"/>
              </a:rPr>
              <a:t>, da ja </a:t>
            </a:r>
            <a:r>
              <a:rPr lang="en-US" sz="2400" b="1" i="0" dirty="0" err="1">
                <a:effectLst/>
                <a:latin typeface="Arial" panose="020B0604020202020204" pitchFamily="34" charset="0"/>
              </a:rPr>
              <a:t>sada</a:t>
            </a:r>
            <a:r>
              <a:rPr lang="en-US" sz="2400" b="1" i="0" dirty="0">
                <a:effectLst/>
                <a:latin typeface="Arial" panose="020B0604020202020204" pitchFamily="34" charset="0"/>
              </a:rPr>
              <a:t> </a:t>
            </a:r>
            <a:r>
              <a:rPr lang="en-US" sz="2400" b="1" i="0" dirty="0" err="1">
                <a:effectLst/>
                <a:latin typeface="Arial" panose="020B0604020202020204" pitchFamily="34" charset="0"/>
              </a:rPr>
              <a:t>snažno</a:t>
            </a:r>
            <a:r>
              <a:rPr lang="en-US" sz="2400" b="1" i="0" dirty="0">
                <a:effectLst/>
                <a:latin typeface="Arial" panose="020B0604020202020204" pitchFamily="34" charset="0"/>
              </a:rPr>
              <a:t> </a:t>
            </a:r>
            <a:r>
              <a:rPr lang="en-US" sz="2400" b="1" i="0" dirty="0" err="1">
                <a:effectLst/>
                <a:latin typeface="Arial" panose="020B0604020202020204" pitchFamily="34" charset="0"/>
              </a:rPr>
              <a:t>i</a:t>
            </a:r>
            <a:r>
              <a:rPr lang="en-US" sz="2400" b="1" i="0" dirty="0">
                <a:effectLst/>
                <a:latin typeface="Arial" panose="020B0604020202020204" pitchFamily="34" charset="0"/>
              </a:rPr>
              <a:t> </a:t>
            </a:r>
            <a:r>
              <a:rPr lang="en-US" sz="2400" b="1" i="0" dirty="0" err="1">
                <a:effectLst/>
                <a:latin typeface="Arial" panose="020B0604020202020204" pitchFamily="34" charset="0"/>
              </a:rPr>
              <a:t>svjesno</a:t>
            </a:r>
            <a:r>
              <a:rPr lang="en-US" sz="2400" b="1" i="0" dirty="0">
                <a:effectLst/>
                <a:latin typeface="Arial" panose="020B0604020202020204" pitchFamily="34" charset="0"/>
              </a:rPr>
              <a:t> </a:t>
            </a:r>
            <a:r>
              <a:rPr lang="en-US" sz="2400" b="1" i="0" dirty="0" err="1">
                <a:effectLst/>
                <a:latin typeface="Arial" panose="020B0604020202020204" pitchFamily="34" charset="0"/>
              </a:rPr>
              <a:t>osjećam</a:t>
            </a:r>
            <a:r>
              <a:rPr lang="en-US" sz="2400" b="1" i="0" dirty="0">
                <a:effectLst/>
                <a:latin typeface="Arial" panose="020B0604020202020204" pitchFamily="34" charset="0"/>
              </a:rPr>
              <a:t> da </a:t>
            </a:r>
            <a:r>
              <a:rPr lang="en-US" sz="2400" b="1" i="0" dirty="0" err="1">
                <a:effectLst/>
                <a:latin typeface="Arial" panose="020B0604020202020204" pitchFamily="34" charset="0"/>
              </a:rPr>
              <a:t>sam</a:t>
            </a:r>
            <a:r>
              <a:rPr lang="en-US" sz="2400" b="1" i="0" dirty="0">
                <a:effectLst/>
                <a:latin typeface="Arial" panose="020B0604020202020204" pitchFamily="34" charset="0"/>
              </a:rPr>
              <a:t> </a:t>
            </a:r>
            <a:r>
              <a:rPr lang="sr-Latn-RS" sz="2400" b="1" i="0" dirty="0">
                <a:effectLst/>
                <a:latin typeface="Arial" panose="020B0604020202020204" pitchFamily="34" charset="0"/>
              </a:rPr>
              <a:t>Jevrejka </a:t>
            </a:r>
            <a:r>
              <a:rPr lang="en-US" sz="2400" b="1" i="0" dirty="0" err="1">
                <a:effectLst/>
                <a:latin typeface="Arial" panose="020B0604020202020204" pitchFamily="34" charset="0"/>
              </a:rPr>
              <a:t>i</a:t>
            </a:r>
            <a:r>
              <a:rPr lang="en-US" sz="2400" b="1" i="0" dirty="0">
                <a:effectLst/>
                <a:latin typeface="Arial" panose="020B0604020202020204" pitchFamily="34" charset="0"/>
              </a:rPr>
              <a:t> </a:t>
            </a:r>
            <a:r>
              <a:rPr lang="en-US" sz="2400" b="1" i="0" dirty="0" err="1">
                <a:effectLst/>
                <a:latin typeface="Arial" panose="020B0604020202020204" pitchFamily="34" charset="0"/>
              </a:rPr>
              <a:t>ponosna</a:t>
            </a:r>
            <a:r>
              <a:rPr lang="en-US" sz="2400" b="1" i="0" dirty="0">
                <a:effectLst/>
                <a:latin typeface="Arial" panose="020B0604020202020204" pitchFamily="34" charset="0"/>
              </a:rPr>
              <a:t> </a:t>
            </a:r>
            <a:r>
              <a:rPr lang="en-US" sz="2400" b="1" i="0" dirty="0" err="1">
                <a:effectLst/>
                <a:latin typeface="Arial" panose="020B0604020202020204" pitchFamily="34" charset="0"/>
              </a:rPr>
              <a:t>sam</a:t>
            </a:r>
            <a:r>
              <a:rPr lang="en-US" sz="2400" b="1" i="0" dirty="0">
                <a:effectLst/>
                <a:latin typeface="Arial" panose="020B0604020202020204" pitchFamily="34" charset="0"/>
              </a:rPr>
              <a:t> </a:t>
            </a:r>
            <a:r>
              <a:rPr lang="en-US" sz="2400" b="1" i="0" dirty="0" err="1">
                <a:effectLst/>
                <a:latin typeface="Arial" panose="020B0604020202020204" pitchFamily="34" charset="0"/>
              </a:rPr>
              <a:t>zbog</a:t>
            </a:r>
            <a:r>
              <a:rPr lang="en-US" sz="2400" b="1" i="0" dirty="0">
                <a:effectLst/>
                <a:latin typeface="Arial" panose="020B0604020202020204" pitchFamily="34" charset="0"/>
              </a:rPr>
              <a:t> toga. </a:t>
            </a:r>
            <a:r>
              <a:rPr lang="en-US" sz="2400" b="1" i="0" dirty="0" err="1">
                <a:effectLst/>
                <a:latin typeface="Arial" panose="020B0604020202020204" pitchFamily="34" charset="0"/>
              </a:rPr>
              <a:t>Moj</a:t>
            </a:r>
            <a:r>
              <a:rPr lang="en-US" sz="2400" b="1" i="0" dirty="0">
                <a:effectLst/>
                <a:latin typeface="Arial" panose="020B0604020202020204" pitchFamily="34" charset="0"/>
              </a:rPr>
              <a:t> je </a:t>
            </a:r>
            <a:r>
              <a:rPr lang="en-US" sz="2400" b="1" i="0" dirty="0" err="1">
                <a:effectLst/>
                <a:latin typeface="Arial" panose="020B0604020202020204" pitchFamily="34" charset="0"/>
              </a:rPr>
              <a:t>prvenstveni</a:t>
            </a:r>
            <a:r>
              <a:rPr lang="en-US" sz="2400" b="1" i="0" dirty="0">
                <a:effectLst/>
                <a:latin typeface="Arial" panose="020B0604020202020204" pitchFamily="34" charset="0"/>
              </a:rPr>
              <a:t> </a:t>
            </a:r>
            <a:r>
              <a:rPr lang="en-US" sz="2400" b="1" i="0" dirty="0" err="1">
                <a:effectLst/>
                <a:latin typeface="Arial" panose="020B0604020202020204" pitchFamily="34" charset="0"/>
              </a:rPr>
              <a:t>cilj</a:t>
            </a:r>
            <a:r>
              <a:rPr lang="en-US" sz="2400" b="1" i="0" dirty="0">
                <a:effectLst/>
                <a:latin typeface="Arial" panose="020B0604020202020204" pitchFamily="34" charset="0"/>
              </a:rPr>
              <a:t> </a:t>
            </a:r>
            <a:r>
              <a:rPr lang="en-US" sz="2400" b="1" i="0" dirty="0" err="1">
                <a:effectLst/>
                <a:latin typeface="Arial" panose="020B0604020202020204" pitchFamily="34" charset="0"/>
              </a:rPr>
              <a:t>otići</a:t>
            </a:r>
            <a:r>
              <a:rPr lang="en-US" sz="2400" b="1" i="0" dirty="0">
                <a:effectLst/>
                <a:latin typeface="Arial" panose="020B0604020202020204" pitchFamily="34" charset="0"/>
              </a:rPr>
              <a:t> u </a:t>
            </a:r>
            <a:r>
              <a:rPr lang="en-US" sz="2400" b="1" i="0" dirty="0" err="1">
                <a:effectLst/>
                <a:latin typeface="Arial" panose="020B0604020202020204" pitchFamily="34" charset="0"/>
              </a:rPr>
              <a:t>Palestinu</a:t>
            </a:r>
            <a:r>
              <a:rPr lang="en-US" sz="2400" b="1" i="0" dirty="0">
                <a:effectLst/>
                <a:latin typeface="Arial" panose="020B0604020202020204" pitchFamily="34" charset="0"/>
              </a:rPr>
              <a:t>, </a:t>
            </a:r>
            <a:r>
              <a:rPr lang="en-US" sz="2400" b="1" i="0" dirty="0" err="1">
                <a:effectLst/>
                <a:latin typeface="Arial" panose="020B0604020202020204" pitchFamily="34" charset="0"/>
              </a:rPr>
              <a:t>raditi</a:t>
            </a:r>
            <a:r>
              <a:rPr lang="en-US" sz="2400" b="1" i="0" dirty="0">
                <a:effectLst/>
                <a:latin typeface="Arial" panose="020B0604020202020204" pitchFamily="34" charset="0"/>
              </a:rPr>
              <a:t> za </a:t>
            </a:r>
            <a:r>
              <a:rPr lang="en-US" sz="2400" b="1" i="0" dirty="0" err="1">
                <a:effectLst/>
                <a:latin typeface="Arial" panose="020B0604020202020204" pitchFamily="34" charset="0"/>
              </a:rPr>
              <a:t>nju</a:t>
            </a:r>
            <a:r>
              <a:rPr lang="en-US" sz="2400" b="1" i="0" dirty="0">
                <a:effectLst/>
                <a:latin typeface="Arial" panose="020B0604020202020204" pitchFamily="34" charset="0"/>
              </a:rPr>
              <a:t>.”</a:t>
            </a:r>
            <a:r>
              <a:rPr lang="en-US" sz="2400" dirty="0"/>
              <a:t/>
            </a:r>
            <a:br>
              <a:rPr lang="en-US" sz="2400" dirty="0"/>
            </a:br>
            <a:r>
              <a:rPr lang="en-US" sz="2400" dirty="0"/>
              <a:t/>
            </a:r>
            <a:br>
              <a:rPr lang="en-US" sz="2400" dirty="0"/>
            </a:br>
            <a:endParaRPr lang="en-US" sz="2400" dirty="0"/>
          </a:p>
        </p:txBody>
      </p:sp>
    </p:spTree>
    <p:extLst>
      <p:ext uri="{BB962C8B-B14F-4D97-AF65-F5344CB8AC3E}">
        <p14:creationId xmlns:p14="http://schemas.microsoft.com/office/powerpoint/2010/main" val="1967864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73" name="Picture 2">
            <a:extLst>
              <a:ext uri="{FF2B5EF4-FFF2-40B4-BE49-F238E27FC236}">
                <a16:creationId xmlns:a16="http://schemas.microsoft.com/office/drawing/2014/main" xmlns="" id="{E25531F0-2399-4F2A-824C-26C3563711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useBgFill="1">
        <p:nvSpPr>
          <p:cNvPr id="75" name="Rectangle 74">
            <a:extLst>
              <a:ext uri="{FF2B5EF4-FFF2-40B4-BE49-F238E27FC236}">
                <a16:creationId xmlns:a16="http://schemas.microsoft.com/office/drawing/2014/main" xmlns="" id="{82A94579-01B7-454A-9C90-6EE06CC1E1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A person in a dress&#10;&#10;Description automatically generated with low confidence">
            <a:extLst>
              <a:ext uri="{FF2B5EF4-FFF2-40B4-BE49-F238E27FC236}">
                <a16:creationId xmlns:a16="http://schemas.microsoft.com/office/drawing/2014/main" xmlns="" id="{DA4CC46A-DFE5-49DF-B6DB-1F43E7B063C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75063" y="170125"/>
            <a:ext cx="3015798" cy="4927599"/>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0" name="Picture 2" descr="Hannah Senesh archives, including handwritten poems, come to National  Library | The Times of Israel">
            <a:extLst>
              <a:ext uri="{FF2B5EF4-FFF2-40B4-BE49-F238E27FC236}">
                <a16:creationId xmlns:a16="http://schemas.microsoft.com/office/drawing/2014/main" xmlns="" id="{4D14827B-5B7D-4AC9-9040-CAE89D3DDA8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504784" y="170125"/>
            <a:ext cx="4809066" cy="3498595"/>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6D286920-BE70-45C9-B1BE-497BEB3096A2}"/>
              </a:ext>
            </a:extLst>
          </p:cNvPr>
          <p:cNvSpPr txBox="1"/>
          <p:nvPr/>
        </p:nvSpPr>
        <p:spPr>
          <a:xfrm>
            <a:off x="4000500" y="4229100"/>
            <a:ext cx="6743700" cy="1384995"/>
          </a:xfrm>
          <a:prstGeom prst="rect">
            <a:avLst/>
          </a:prstGeom>
          <a:noFill/>
        </p:spPr>
        <p:txBody>
          <a:bodyPr wrap="square">
            <a:spAutoFit/>
          </a:bodyPr>
          <a:lstStyle/>
          <a:p>
            <a:r>
              <a:rPr lang="en-US" sz="2800" b="0" i="0" dirty="0">
                <a:effectLst/>
                <a:latin typeface="Arial" panose="020B0604020202020204" pitchFamily="34" charset="0"/>
              </a:rPr>
              <a:t>Hana </a:t>
            </a:r>
            <a:r>
              <a:rPr lang="en-US" sz="2800" b="0" i="0" dirty="0" err="1">
                <a:effectLst/>
                <a:latin typeface="Arial" panose="020B0604020202020204" pitchFamily="34" charset="0"/>
              </a:rPr>
              <a:t>Sene</a:t>
            </a:r>
            <a:r>
              <a:rPr lang="sr-Latn-RS" sz="2800" b="0" i="0" dirty="0">
                <a:effectLst/>
                <a:latin typeface="Arial" panose="020B0604020202020204" pitchFamily="34" charset="0"/>
              </a:rPr>
              <a:t>š</a:t>
            </a:r>
            <a:r>
              <a:rPr lang="en-US" sz="2800" b="0" i="0" dirty="0">
                <a:effectLst/>
                <a:latin typeface="Arial" panose="020B0604020202020204" pitchFamily="34" charset="0"/>
              </a:rPr>
              <a:t> </a:t>
            </a:r>
            <a:r>
              <a:rPr lang="sr-Latn-RS" sz="2800" b="0" i="0" dirty="0">
                <a:effectLst/>
                <a:latin typeface="Arial" panose="020B0604020202020204" pitchFamily="34" charset="0"/>
              </a:rPr>
              <a:t>svog prvog dana u  Haifi, Palestina</a:t>
            </a:r>
          </a:p>
          <a:p>
            <a:r>
              <a:rPr lang="sr-Latn-RS" sz="2800" b="0" i="0" dirty="0">
                <a:effectLst/>
                <a:latin typeface="Arial" panose="020B0604020202020204" pitchFamily="34" charset="0"/>
              </a:rPr>
              <a:t> 19 septembar 1939 godine</a:t>
            </a:r>
            <a:endParaRPr lang="en-US" sz="2800" dirty="0"/>
          </a:p>
        </p:txBody>
      </p:sp>
    </p:spTree>
    <p:extLst>
      <p:ext uri="{BB962C8B-B14F-4D97-AF65-F5344CB8AC3E}">
        <p14:creationId xmlns:p14="http://schemas.microsoft.com/office/powerpoint/2010/main" val="884136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80" name="Picture 2">
            <a:extLst>
              <a:ext uri="{FF2B5EF4-FFF2-40B4-BE49-F238E27FC236}">
                <a16:creationId xmlns:a16="http://schemas.microsoft.com/office/drawing/2014/main" xmlns="" id="{8B642D72-244F-45E9-A32A-BCFCE9E8487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81" name="Group 180">
            <a:extLst>
              <a:ext uri="{FF2B5EF4-FFF2-40B4-BE49-F238E27FC236}">
                <a16:creationId xmlns:a16="http://schemas.microsoft.com/office/drawing/2014/main" xmlns="" id="{F7F923EF-CB07-40C3-B673-2E83F92EE28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4288" y="0"/>
            <a:ext cx="12053888" cy="6858001"/>
            <a:chOff x="-14288" y="0"/>
            <a:chExt cx="12053888" cy="6858001"/>
          </a:xfrm>
        </p:grpSpPr>
        <p:grpSp>
          <p:nvGrpSpPr>
            <p:cNvPr id="182" name="Group 181">
              <a:extLst>
                <a:ext uri="{FF2B5EF4-FFF2-40B4-BE49-F238E27FC236}">
                  <a16:creationId xmlns:a16="http://schemas.microsoft.com/office/drawing/2014/main" xmlns="" id="{9D34C424-A519-4D35-9D94-0157B593A647}"/>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0" name="Rectangle 5">
                <a:extLst>
                  <a:ext uri="{FF2B5EF4-FFF2-40B4-BE49-F238E27FC236}">
                    <a16:creationId xmlns:a16="http://schemas.microsoft.com/office/drawing/2014/main" xmlns="" id="{6AB79813-04EC-46F4-8C8B-1D1356EC1C4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51" name="Freeform 6">
                <a:extLst>
                  <a:ext uri="{FF2B5EF4-FFF2-40B4-BE49-F238E27FC236}">
                    <a16:creationId xmlns:a16="http://schemas.microsoft.com/office/drawing/2014/main" xmlns="" id="{FECD8EE9-F779-406B-9C94-04D8E9811D3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2" name="Freeform 7">
                <a:extLst>
                  <a:ext uri="{FF2B5EF4-FFF2-40B4-BE49-F238E27FC236}">
                    <a16:creationId xmlns:a16="http://schemas.microsoft.com/office/drawing/2014/main" xmlns="" id="{F9AB2AFE-A614-4144-9807-3F7893DF61B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3" name="Freeform 8">
                <a:extLst>
                  <a:ext uri="{FF2B5EF4-FFF2-40B4-BE49-F238E27FC236}">
                    <a16:creationId xmlns:a16="http://schemas.microsoft.com/office/drawing/2014/main" xmlns="" id="{E29E9E76-26CD-4D24-812D-DD56AAED76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4" name="Freeform 9">
                <a:extLst>
                  <a:ext uri="{FF2B5EF4-FFF2-40B4-BE49-F238E27FC236}">
                    <a16:creationId xmlns:a16="http://schemas.microsoft.com/office/drawing/2014/main" xmlns="" id="{E3F1079E-B8EC-4B05-AA37-63C7C29B72D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5" name="Freeform 10">
                <a:extLst>
                  <a:ext uri="{FF2B5EF4-FFF2-40B4-BE49-F238E27FC236}">
                    <a16:creationId xmlns:a16="http://schemas.microsoft.com/office/drawing/2014/main" xmlns="" id="{1094342F-EA7D-40C6-898F-52A57771EB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6" name="Freeform 11">
                <a:extLst>
                  <a:ext uri="{FF2B5EF4-FFF2-40B4-BE49-F238E27FC236}">
                    <a16:creationId xmlns:a16="http://schemas.microsoft.com/office/drawing/2014/main" xmlns="" id="{343F5917-4AF3-4F33-81F8-1694E9FCCA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7" name="Freeform 12">
                <a:extLst>
                  <a:ext uri="{FF2B5EF4-FFF2-40B4-BE49-F238E27FC236}">
                    <a16:creationId xmlns:a16="http://schemas.microsoft.com/office/drawing/2014/main" xmlns="" id="{9EFCE348-FC65-4BCF-B628-F3223F7FA43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8" name="Freeform 13">
                <a:extLst>
                  <a:ext uri="{FF2B5EF4-FFF2-40B4-BE49-F238E27FC236}">
                    <a16:creationId xmlns:a16="http://schemas.microsoft.com/office/drawing/2014/main" xmlns="" id="{1D8651C7-AC54-4854-8ECA-6EF2DEB48ED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9" name="Freeform 14">
                <a:extLst>
                  <a:ext uri="{FF2B5EF4-FFF2-40B4-BE49-F238E27FC236}">
                    <a16:creationId xmlns:a16="http://schemas.microsoft.com/office/drawing/2014/main" xmlns="" id="{5CE95394-1C1A-4EFB-9758-6DA46C556B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0" name="Freeform 15">
                <a:extLst>
                  <a:ext uri="{FF2B5EF4-FFF2-40B4-BE49-F238E27FC236}">
                    <a16:creationId xmlns:a16="http://schemas.microsoft.com/office/drawing/2014/main" xmlns="" id="{BADE6C5A-700A-4438-9E37-8B674625EF1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1" name="Line 16">
                <a:extLst>
                  <a:ext uri="{FF2B5EF4-FFF2-40B4-BE49-F238E27FC236}">
                    <a16:creationId xmlns:a16="http://schemas.microsoft.com/office/drawing/2014/main" xmlns="" id="{BB4248E5-87FA-4714-B0F6-CAE3AD2CDC76}"/>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xmlns=""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62" name="Freeform 17">
                <a:extLst>
                  <a:ext uri="{FF2B5EF4-FFF2-40B4-BE49-F238E27FC236}">
                    <a16:creationId xmlns:a16="http://schemas.microsoft.com/office/drawing/2014/main" xmlns="" id="{C566090B-A75C-4A80-8674-EE6ECBB2DA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3" name="Freeform 18">
                <a:extLst>
                  <a:ext uri="{FF2B5EF4-FFF2-40B4-BE49-F238E27FC236}">
                    <a16:creationId xmlns:a16="http://schemas.microsoft.com/office/drawing/2014/main" xmlns="" id="{26A867C4-8E57-499E-AF7F-9851B2A6D0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4" name="Freeform 19">
                <a:extLst>
                  <a:ext uri="{FF2B5EF4-FFF2-40B4-BE49-F238E27FC236}">
                    <a16:creationId xmlns:a16="http://schemas.microsoft.com/office/drawing/2014/main" xmlns="" id="{2677E69C-1F9C-4A10-BD18-3FDEB7C51D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5" name="Freeform 20">
                <a:extLst>
                  <a:ext uri="{FF2B5EF4-FFF2-40B4-BE49-F238E27FC236}">
                    <a16:creationId xmlns:a16="http://schemas.microsoft.com/office/drawing/2014/main" xmlns="" id="{DFE7B14E-E548-4F90-B46F-6357D7B684F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6" name="Rectangle 21">
                <a:extLst>
                  <a:ext uri="{FF2B5EF4-FFF2-40B4-BE49-F238E27FC236}">
                    <a16:creationId xmlns:a16="http://schemas.microsoft.com/office/drawing/2014/main" xmlns="" id="{C894B33B-3347-4843-9ED7-BB1D7CBD2525}"/>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67" name="Freeform 22">
                <a:extLst>
                  <a:ext uri="{FF2B5EF4-FFF2-40B4-BE49-F238E27FC236}">
                    <a16:creationId xmlns:a16="http://schemas.microsoft.com/office/drawing/2014/main" xmlns="" id="{B1C82400-1058-477A-BC99-A04014F572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8" name="Freeform 23">
                <a:extLst>
                  <a:ext uri="{FF2B5EF4-FFF2-40B4-BE49-F238E27FC236}">
                    <a16:creationId xmlns:a16="http://schemas.microsoft.com/office/drawing/2014/main" xmlns="" id="{E7E90E7D-C085-4E27-89EC-F63F8D762B0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9" name="Freeform 24">
                <a:extLst>
                  <a:ext uri="{FF2B5EF4-FFF2-40B4-BE49-F238E27FC236}">
                    <a16:creationId xmlns:a16="http://schemas.microsoft.com/office/drawing/2014/main" xmlns="" id="{A8996128-A3A8-49B6-BB10-17DB9C10EA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0" name="Freeform 25">
                <a:extLst>
                  <a:ext uri="{FF2B5EF4-FFF2-40B4-BE49-F238E27FC236}">
                    <a16:creationId xmlns:a16="http://schemas.microsoft.com/office/drawing/2014/main" xmlns="" id="{76C823F5-2D3E-485F-A301-8DE30DB2FA3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1" name="Freeform 26">
                <a:extLst>
                  <a:ext uri="{FF2B5EF4-FFF2-40B4-BE49-F238E27FC236}">
                    <a16:creationId xmlns:a16="http://schemas.microsoft.com/office/drawing/2014/main" xmlns="" id="{ECE4ADC3-47ED-458A-84D1-4A7492F670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2" name="Freeform 27">
                <a:extLst>
                  <a:ext uri="{FF2B5EF4-FFF2-40B4-BE49-F238E27FC236}">
                    <a16:creationId xmlns:a16="http://schemas.microsoft.com/office/drawing/2014/main" xmlns="" id="{24E0816A-39D5-40EC-ADA7-DD007F6C9C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3" name="Freeform 28">
                <a:extLst>
                  <a:ext uri="{FF2B5EF4-FFF2-40B4-BE49-F238E27FC236}">
                    <a16:creationId xmlns:a16="http://schemas.microsoft.com/office/drawing/2014/main" xmlns="" id="{201990A4-7A78-4A45-AD25-4352E821807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4" name="Freeform 29">
                <a:extLst>
                  <a:ext uri="{FF2B5EF4-FFF2-40B4-BE49-F238E27FC236}">
                    <a16:creationId xmlns:a16="http://schemas.microsoft.com/office/drawing/2014/main" xmlns="" id="{37F90063-29B0-4253-B958-9D0918E926F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5" name="Freeform 30">
                <a:extLst>
                  <a:ext uri="{FF2B5EF4-FFF2-40B4-BE49-F238E27FC236}">
                    <a16:creationId xmlns:a16="http://schemas.microsoft.com/office/drawing/2014/main" xmlns="" id="{FA12D28A-1FFD-4051-8DCA-A1C67182BC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6" name="Freeform 31">
                <a:extLst>
                  <a:ext uri="{FF2B5EF4-FFF2-40B4-BE49-F238E27FC236}">
                    <a16:creationId xmlns:a16="http://schemas.microsoft.com/office/drawing/2014/main" xmlns="" id="{075502AF-634E-4C10-A62C-F49F51ACBD3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185" name="Group 184">
              <a:extLst>
                <a:ext uri="{FF2B5EF4-FFF2-40B4-BE49-F238E27FC236}">
                  <a16:creationId xmlns:a16="http://schemas.microsoft.com/office/drawing/2014/main" xmlns="" id="{9C231916-A9AD-49FA-B5FE-8FFD5BEBB091}"/>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240" name="Freeform 32">
                <a:extLst>
                  <a:ext uri="{FF2B5EF4-FFF2-40B4-BE49-F238E27FC236}">
                    <a16:creationId xmlns:a16="http://schemas.microsoft.com/office/drawing/2014/main" xmlns="" id="{F3A20DDE-9699-473E-90A0-7FF6431B7F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1" name="Freeform 33">
                <a:extLst>
                  <a:ext uri="{FF2B5EF4-FFF2-40B4-BE49-F238E27FC236}">
                    <a16:creationId xmlns:a16="http://schemas.microsoft.com/office/drawing/2014/main" xmlns="" id="{CB2F2DAB-FEEE-4C1A-880D-12E7662D00C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2" name="Freeform 34">
                <a:extLst>
                  <a:ext uri="{FF2B5EF4-FFF2-40B4-BE49-F238E27FC236}">
                    <a16:creationId xmlns:a16="http://schemas.microsoft.com/office/drawing/2014/main" xmlns="" id="{0EE14B60-AE36-47C3-AE14-98BD450D38B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3" name="Freeform 35">
                <a:extLst>
                  <a:ext uri="{FF2B5EF4-FFF2-40B4-BE49-F238E27FC236}">
                    <a16:creationId xmlns:a16="http://schemas.microsoft.com/office/drawing/2014/main" xmlns="" id="{F4A1D5E5-A84E-4E4D-B5E6-65AEAA19A5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4" name="Freeform 36">
                <a:extLst>
                  <a:ext uri="{FF2B5EF4-FFF2-40B4-BE49-F238E27FC236}">
                    <a16:creationId xmlns:a16="http://schemas.microsoft.com/office/drawing/2014/main" xmlns="" id="{E496497F-F30C-4B25-9CBF-3CAD4A96B30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5" name="Freeform 37">
                <a:extLst>
                  <a:ext uri="{FF2B5EF4-FFF2-40B4-BE49-F238E27FC236}">
                    <a16:creationId xmlns:a16="http://schemas.microsoft.com/office/drawing/2014/main" xmlns="" id="{A4A7B32D-16D6-4795-9E64-B626DB56D1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6" name="Freeform 38">
                <a:extLst>
                  <a:ext uri="{FF2B5EF4-FFF2-40B4-BE49-F238E27FC236}">
                    <a16:creationId xmlns:a16="http://schemas.microsoft.com/office/drawing/2014/main" xmlns="" id="{B0BC9C13-95BF-4AA5-9FC3-A4A08786456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7" name="Freeform 39">
                <a:extLst>
                  <a:ext uri="{FF2B5EF4-FFF2-40B4-BE49-F238E27FC236}">
                    <a16:creationId xmlns:a16="http://schemas.microsoft.com/office/drawing/2014/main" xmlns="" id="{FC5ABB33-3337-4A94-A656-825D83EB8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8" name="Freeform 40">
                <a:extLst>
                  <a:ext uri="{FF2B5EF4-FFF2-40B4-BE49-F238E27FC236}">
                    <a16:creationId xmlns:a16="http://schemas.microsoft.com/office/drawing/2014/main" xmlns="" id="{FA43FA5E-6287-418D-BE93-3B4F58F83B6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9" name="Rectangle 41">
                <a:extLst>
                  <a:ext uri="{FF2B5EF4-FFF2-40B4-BE49-F238E27FC236}">
                    <a16:creationId xmlns:a16="http://schemas.microsoft.com/office/drawing/2014/main" xmlns="" id="{426C1686-605F-4AC4-B5D3-32FF8D20A9E2}"/>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grpSp>
        <p:nvGrpSpPr>
          <p:cNvPr id="277" name="Group 276">
            <a:extLst>
              <a:ext uri="{FF2B5EF4-FFF2-40B4-BE49-F238E27FC236}">
                <a16:creationId xmlns:a16="http://schemas.microsoft.com/office/drawing/2014/main" xmlns="" id="{BE141425-47F1-446C-A669-DD4B6335868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
            <a:ext cx="12192003" cy="6858001"/>
            <a:chOff x="0" y="-1"/>
            <a:chExt cx="12192003" cy="6858001"/>
          </a:xfrm>
        </p:grpSpPr>
        <p:sp useBgFill="1">
          <p:nvSpPr>
            <p:cNvPr id="278" name="Rectangle 277">
              <a:extLst>
                <a:ext uri="{FF2B5EF4-FFF2-40B4-BE49-F238E27FC236}">
                  <a16:creationId xmlns:a16="http://schemas.microsoft.com/office/drawing/2014/main" xmlns="" id="{2CEF905D-FB19-4186-9DD5-C8FDD5042E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9" name="Picture 2">
              <a:extLst>
                <a:ext uri="{FF2B5EF4-FFF2-40B4-BE49-F238E27FC236}">
                  <a16:creationId xmlns:a16="http://schemas.microsoft.com/office/drawing/2014/main" xmlns="" id="{DA23869A-1EBC-49F0-8BFB-E5FD1027F3E1}"/>
                </a:ext>
                <a:ext uri="{C183D7F6-B498-43B3-948B-1728B52AA6E4}">
                  <adec:decorative xmlns:adec="http://schemas.microsoft.com/office/drawing/2017/decorative" xmlns="" val="1"/>
                </a:ext>
              </a:extLst>
            </p:cNvPr>
            <p:cNvPicPr>
              <a:picLocks noChangeAspect="1" noChangeArrowheads="1"/>
            </p:cNvPicPr>
            <p:nvPr>
              <p:extLst>
                <p:ext uri="{386F3935-93C4-4BCD-93E2-E3B085C9AB24}">
                  <p16:designElem xmlns:p16="http://schemas.microsoft.com/office/powerpoint/2015/main" xmlns=""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grpSp>
        <p:nvGrpSpPr>
          <p:cNvPr id="280" name="Group 279">
            <a:extLst>
              <a:ext uri="{FF2B5EF4-FFF2-40B4-BE49-F238E27FC236}">
                <a16:creationId xmlns:a16="http://schemas.microsoft.com/office/drawing/2014/main" xmlns="" id="{A044CC69-5FA0-4079-ACF6-E0B2224C8E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640302"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281" name="Rectangle 5">
              <a:extLst>
                <a:ext uri="{FF2B5EF4-FFF2-40B4-BE49-F238E27FC236}">
                  <a16:creationId xmlns:a16="http://schemas.microsoft.com/office/drawing/2014/main" xmlns="" id="{0E02DCAF-3D40-43B2-80B4-4B1C81269ABE}"/>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2" name="Freeform 6">
              <a:extLst>
                <a:ext uri="{FF2B5EF4-FFF2-40B4-BE49-F238E27FC236}">
                  <a16:creationId xmlns:a16="http://schemas.microsoft.com/office/drawing/2014/main" xmlns="" id="{C3F6DE37-F70B-4189-BC37-DCCDC0433FE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3" name="Freeform 7">
              <a:extLst>
                <a:ext uri="{FF2B5EF4-FFF2-40B4-BE49-F238E27FC236}">
                  <a16:creationId xmlns:a16="http://schemas.microsoft.com/office/drawing/2014/main" xmlns="" id="{0FA21425-8E78-4A2E-B456-F691C248637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4" name="Rectangle 8">
              <a:extLst>
                <a:ext uri="{FF2B5EF4-FFF2-40B4-BE49-F238E27FC236}">
                  <a16:creationId xmlns:a16="http://schemas.microsoft.com/office/drawing/2014/main" xmlns="" id="{586BACE6-EF5A-4F87-A08C-BC10470B5EA2}"/>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5" name="Freeform 9">
              <a:extLst>
                <a:ext uri="{FF2B5EF4-FFF2-40B4-BE49-F238E27FC236}">
                  <a16:creationId xmlns:a16="http://schemas.microsoft.com/office/drawing/2014/main" xmlns="" id="{D5BB5481-C083-40D6-BA4F-2BCA43BCE79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6" name="Freeform 10">
              <a:extLst>
                <a:ext uri="{FF2B5EF4-FFF2-40B4-BE49-F238E27FC236}">
                  <a16:creationId xmlns:a16="http://schemas.microsoft.com/office/drawing/2014/main" xmlns="" id="{C1971299-3ABA-47FA-96EA-6AC9CD8366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7" name="Freeform 11">
              <a:extLst>
                <a:ext uri="{FF2B5EF4-FFF2-40B4-BE49-F238E27FC236}">
                  <a16:creationId xmlns:a16="http://schemas.microsoft.com/office/drawing/2014/main" xmlns="" id="{228DA6B5-EB8F-4551-842E-475FFD5D9D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8" name="Freeform 12">
              <a:extLst>
                <a:ext uri="{FF2B5EF4-FFF2-40B4-BE49-F238E27FC236}">
                  <a16:creationId xmlns:a16="http://schemas.microsoft.com/office/drawing/2014/main" xmlns="" id="{62CCC73D-9E8E-4F2C-AB65-F8021E8AFBB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9" name="Freeform 13">
              <a:extLst>
                <a:ext uri="{FF2B5EF4-FFF2-40B4-BE49-F238E27FC236}">
                  <a16:creationId xmlns:a16="http://schemas.microsoft.com/office/drawing/2014/main" xmlns="" id="{A31358E0-7305-41FB-A506-E4AEC312BF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0" name="Freeform 14">
              <a:extLst>
                <a:ext uri="{FF2B5EF4-FFF2-40B4-BE49-F238E27FC236}">
                  <a16:creationId xmlns:a16="http://schemas.microsoft.com/office/drawing/2014/main" xmlns="" id="{54CD2DBC-2EBC-4347-B1D7-9FDFD19AB0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1" name="Freeform 15">
              <a:extLst>
                <a:ext uri="{FF2B5EF4-FFF2-40B4-BE49-F238E27FC236}">
                  <a16:creationId xmlns:a16="http://schemas.microsoft.com/office/drawing/2014/main" xmlns="" id="{C5D2189B-9A43-458A-8280-12115BD1333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2" name="Freeform 16">
              <a:extLst>
                <a:ext uri="{FF2B5EF4-FFF2-40B4-BE49-F238E27FC236}">
                  <a16:creationId xmlns:a16="http://schemas.microsoft.com/office/drawing/2014/main" xmlns="" id="{86A0BD9F-C44E-4A7A-970E-95C3D9CBE27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3" name="Freeform 17">
              <a:extLst>
                <a:ext uri="{FF2B5EF4-FFF2-40B4-BE49-F238E27FC236}">
                  <a16:creationId xmlns:a16="http://schemas.microsoft.com/office/drawing/2014/main" xmlns="" id="{C61D16CB-CA04-48F3-8937-7CD12CBB53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4" name="Freeform 18">
              <a:extLst>
                <a:ext uri="{FF2B5EF4-FFF2-40B4-BE49-F238E27FC236}">
                  <a16:creationId xmlns:a16="http://schemas.microsoft.com/office/drawing/2014/main" xmlns="" id="{FFF803DE-DC7D-4330-BF51-91ED9A270DD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5" name="Freeform 19">
              <a:extLst>
                <a:ext uri="{FF2B5EF4-FFF2-40B4-BE49-F238E27FC236}">
                  <a16:creationId xmlns:a16="http://schemas.microsoft.com/office/drawing/2014/main" xmlns="" id="{A20D16A5-371A-4D36-A921-FAEB3E752D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6" name="Freeform 20">
              <a:extLst>
                <a:ext uri="{FF2B5EF4-FFF2-40B4-BE49-F238E27FC236}">
                  <a16:creationId xmlns:a16="http://schemas.microsoft.com/office/drawing/2014/main" xmlns="" id="{B377664D-E56E-47F2-ADE9-F0DB0066FDC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7" name="Freeform 21">
              <a:extLst>
                <a:ext uri="{FF2B5EF4-FFF2-40B4-BE49-F238E27FC236}">
                  <a16:creationId xmlns:a16="http://schemas.microsoft.com/office/drawing/2014/main" xmlns="" id="{B66C16BA-AA50-4AF8-B7E4-5DD728EA169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8" name="Freeform 22">
              <a:extLst>
                <a:ext uri="{FF2B5EF4-FFF2-40B4-BE49-F238E27FC236}">
                  <a16:creationId xmlns:a16="http://schemas.microsoft.com/office/drawing/2014/main" xmlns="" id="{7D49274F-3B96-453F-9FF9-03820DA68E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9" name="Freeform 23">
              <a:extLst>
                <a:ext uri="{FF2B5EF4-FFF2-40B4-BE49-F238E27FC236}">
                  <a16:creationId xmlns:a16="http://schemas.microsoft.com/office/drawing/2014/main" xmlns="" id="{2CB1C4C1-67D2-4E04-9705-259B8D8BF7F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0" name="Freeform 24">
              <a:extLst>
                <a:ext uri="{FF2B5EF4-FFF2-40B4-BE49-F238E27FC236}">
                  <a16:creationId xmlns:a16="http://schemas.microsoft.com/office/drawing/2014/main" xmlns="" id="{3AABFD26-DC1A-4B49-A905-C9359C0F2B0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1" name="Freeform 25">
              <a:extLst>
                <a:ext uri="{FF2B5EF4-FFF2-40B4-BE49-F238E27FC236}">
                  <a16:creationId xmlns:a16="http://schemas.microsoft.com/office/drawing/2014/main" xmlns="" id="{4A860D05-6C5E-4536-82D7-EA16821CFF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2" name="Freeform 26">
              <a:extLst>
                <a:ext uri="{FF2B5EF4-FFF2-40B4-BE49-F238E27FC236}">
                  <a16:creationId xmlns:a16="http://schemas.microsoft.com/office/drawing/2014/main" xmlns="" id="{3D2633F4-5842-4D6C-ABB7-1113AA2E3B9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3" name="Freeform 27">
              <a:extLst>
                <a:ext uri="{FF2B5EF4-FFF2-40B4-BE49-F238E27FC236}">
                  <a16:creationId xmlns:a16="http://schemas.microsoft.com/office/drawing/2014/main" xmlns="" id="{4BAB787F-A7CD-48B1-BCC2-8C17153D98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4" name="Freeform 28">
              <a:extLst>
                <a:ext uri="{FF2B5EF4-FFF2-40B4-BE49-F238E27FC236}">
                  <a16:creationId xmlns:a16="http://schemas.microsoft.com/office/drawing/2014/main" xmlns="" id="{A8F9C24B-2BFF-49CB-837F-2A961679AFF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5" name="Freeform 29">
              <a:extLst>
                <a:ext uri="{FF2B5EF4-FFF2-40B4-BE49-F238E27FC236}">
                  <a16:creationId xmlns:a16="http://schemas.microsoft.com/office/drawing/2014/main" xmlns="" id="{50CAA75F-E305-496B-8ECE-0EAAF73F61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6" name="Freeform 30">
              <a:extLst>
                <a:ext uri="{FF2B5EF4-FFF2-40B4-BE49-F238E27FC236}">
                  <a16:creationId xmlns:a16="http://schemas.microsoft.com/office/drawing/2014/main" xmlns="" id="{048824B7-A2D6-4229-AA72-3B426C0CC9B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7" name="Freeform 31">
              <a:extLst>
                <a:ext uri="{FF2B5EF4-FFF2-40B4-BE49-F238E27FC236}">
                  <a16:creationId xmlns:a16="http://schemas.microsoft.com/office/drawing/2014/main" xmlns="" id="{9BC98FC3-3C2B-4FAF-9D57-A5444EA846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8" name="Freeform 32">
              <a:extLst>
                <a:ext uri="{FF2B5EF4-FFF2-40B4-BE49-F238E27FC236}">
                  <a16:creationId xmlns:a16="http://schemas.microsoft.com/office/drawing/2014/main" xmlns="" id="{881B5EC6-7541-40BC-BCFE-4BE615B0D4C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9" name="Rectangle 33">
              <a:extLst>
                <a:ext uri="{FF2B5EF4-FFF2-40B4-BE49-F238E27FC236}">
                  <a16:creationId xmlns:a16="http://schemas.microsoft.com/office/drawing/2014/main" xmlns="" id="{B7D09D55-3C5B-4D4D-B93E-7DCCD9CC3651}"/>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10" name="Freeform 34">
              <a:extLst>
                <a:ext uri="{FF2B5EF4-FFF2-40B4-BE49-F238E27FC236}">
                  <a16:creationId xmlns:a16="http://schemas.microsoft.com/office/drawing/2014/main" xmlns="" id="{3DFDDAA6-3982-451A-8678-C1E742205C6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1" name="Freeform 35">
              <a:extLst>
                <a:ext uri="{FF2B5EF4-FFF2-40B4-BE49-F238E27FC236}">
                  <a16:creationId xmlns:a16="http://schemas.microsoft.com/office/drawing/2014/main" xmlns="" id="{5FDB1BD9-535C-4889-B7CB-CAF36DD9EB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2" name="Freeform 36">
              <a:extLst>
                <a:ext uri="{FF2B5EF4-FFF2-40B4-BE49-F238E27FC236}">
                  <a16:creationId xmlns:a16="http://schemas.microsoft.com/office/drawing/2014/main" xmlns="" id="{E917EA0D-B159-4514-9985-8F2D72140B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3" name="Freeform 37">
              <a:extLst>
                <a:ext uri="{FF2B5EF4-FFF2-40B4-BE49-F238E27FC236}">
                  <a16:creationId xmlns:a16="http://schemas.microsoft.com/office/drawing/2014/main" xmlns="" id="{AAEAD2BB-20B0-4524-8C1E-A0C9A214C66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4" name="Freeform 38">
              <a:extLst>
                <a:ext uri="{FF2B5EF4-FFF2-40B4-BE49-F238E27FC236}">
                  <a16:creationId xmlns:a16="http://schemas.microsoft.com/office/drawing/2014/main" xmlns="" id="{0578691E-1100-4A75-A679-FB736231AF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5" name="Freeform 39">
              <a:extLst>
                <a:ext uri="{FF2B5EF4-FFF2-40B4-BE49-F238E27FC236}">
                  <a16:creationId xmlns:a16="http://schemas.microsoft.com/office/drawing/2014/main" xmlns="" id="{B81DCAC2-BFCE-4EA8-AED6-3B0584BC27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6" name="Freeform 40">
              <a:extLst>
                <a:ext uri="{FF2B5EF4-FFF2-40B4-BE49-F238E27FC236}">
                  <a16:creationId xmlns:a16="http://schemas.microsoft.com/office/drawing/2014/main" xmlns="" id="{6E591D20-16DF-4D23-AA8E-49E996EE037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7" name="Freeform 41">
              <a:extLst>
                <a:ext uri="{FF2B5EF4-FFF2-40B4-BE49-F238E27FC236}">
                  <a16:creationId xmlns:a16="http://schemas.microsoft.com/office/drawing/2014/main" xmlns="" id="{210C811B-99FC-46E5-ADE3-6542915D08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8" name="Freeform 42">
              <a:extLst>
                <a:ext uri="{FF2B5EF4-FFF2-40B4-BE49-F238E27FC236}">
                  <a16:creationId xmlns:a16="http://schemas.microsoft.com/office/drawing/2014/main" xmlns="" id="{3A6BA8F4-1D06-4515-898D-F7D123C88E1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9" name="Freeform 43">
              <a:extLst>
                <a:ext uri="{FF2B5EF4-FFF2-40B4-BE49-F238E27FC236}">
                  <a16:creationId xmlns:a16="http://schemas.microsoft.com/office/drawing/2014/main" xmlns="" id="{88A2948E-2673-4CC4-86AF-38153DFB43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0" name="Freeform 44">
              <a:extLst>
                <a:ext uri="{FF2B5EF4-FFF2-40B4-BE49-F238E27FC236}">
                  <a16:creationId xmlns:a16="http://schemas.microsoft.com/office/drawing/2014/main" xmlns="" id="{DCB1742C-4528-43B8-AD2C-7F46451E699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1" name="Rectangle 45">
              <a:extLst>
                <a:ext uri="{FF2B5EF4-FFF2-40B4-BE49-F238E27FC236}">
                  <a16:creationId xmlns:a16="http://schemas.microsoft.com/office/drawing/2014/main" xmlns="" id="{A23F50F3-19DC-462D-989B-550177CDE489}"/>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22" name="Freeform 46">
              <a:extLst>
                <a:ext uri="{FF2B5EF4-FFF2-40B4-BE49-F238E27FC236}">
                  <a16:creationId xmlns:a16="http://schemas.microsoft.com/office/drawing/2014/main" xmlns="" id="{914EBEF6-E320-4749-805C-B8D1580E84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3" name="Freeform 47">
              <a:extLst>
                <a:ext uri="{FF2B5EF4-FFF2-40B4-BE49-F238E27FC236}">
                  <a16:creationId xmlns:a16="http://schemas.microsoft.com/office/drawing/2014/main" xmlns="" id="{73AFAEE9-7BD7-4793-8C2C-C3F8E8E1509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4" name="Freeform 48">
              <a:extLst>
                <a:ext uri="{FF2B5EF4-FFF2-40B4-BE49-F238E27FC236}">
                  <a16:creationId xmlns:a16="http://schemas.microsoft.com/office/drawing/2014/main" xmlns="" id="{DCA54010-BA40-4516-8F74-E8D74F159C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5" name="Freeform 49">
              <a:extLst>
                <a:ext uri="{FF2B5EF4-FFF2-40B4-BE49-F238E27FC236}">
                  <a16:creationId xmlns:a16="http://schemas.microsoft.com/office/drawing/2014/main" xmlns="" id="{D06446F2-4DB5-4C33-87CD-12CCC56BAA1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6" name="Freeform 50">
              <a:extLst>
                <a:ext uri="{FF2B5EF4-FFF2-40B4-BE49-F238E27FC236}">
                  <a16:creationId xmlns:a16="http://schemas.microsoft.com/office/drawing/2014/main" xmlns="" id="{AA8F8A6F-B630-4227-95A9-B1EABA76F7A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7" name="Freeform 51">
              <a:extLst>
                <a:ext uri="{FF2B5EF4-FFF2-40B4-BE49-F238E27FC236}">
                  <a16:creationId xmlns:a16="http://schemas.microsoft.com/office/drawing/2014/main" xmlns="" id="{EF5FBCFB-6917-4991-9B55-E060B037DD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8" name="Freeform 52">
              <a:extLst>
                <a:ext uri="{FF2B5EF4-FFF2-40B4-BE49-F238E27FC236}">
                  <a16:creationId xmlns:a16="http://schemas.microsoft.com/office/drawing/2014/main" xmlns="" id="{18D4F355-1E67-4D54-BAA9-D44ECE2EF9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9" name="Freeform 53">
              <a:extLst>
                <a:ext uri="{FF2B5EF4-FFF2-40B4-BE49-F238E27FC236}">
                  <a16:creationId xmlns:a16="http://schemas.microsoft.com/office/drawing/2014/main" xmlns="" id="{B4104810-CC44-49AC-A919-4C5DEBCB488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0" name="Freeform 54">
              <a:extLst>
                <a:ext uri="{FF2B5EF4-FFF2-40B4-BE49-F238E27FC236}">
                  <a16:creationId xmlns:a16="http://schemas.microsoft.com/office/drawing/2014/main" xmlns="" id="{15484B5A-0C2F-4575-9E51-C9BC252F549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1" name="Freeform 55">
              <a:extLst>
                <a:ext uri="{FF2B5EF4-FFF2-40B4-BE49-F238E27FC236}">
                  <a16:creationId xmlns:a16="http://schemas.microsoft.com/office/drawing/2014/main" xmlns="" id="{5690C67D-BDAB-4489-AC6B-ABBD689815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2" name="Freeform 56">
              <a:extLst>
                <a:ext uri="{FF2B5EF4-FFF2-40B4-BE49-F238E27FC236}">
                  <a16:creationId xmlns:a16="http://schemas.microsoft.com/office/drawing/2014/main" xmlns="" id="{085B4A46-D2BC-4CF5-B1E6-CB7FB5CB8FE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3" name="Freeform 57">
              <a:extLst>
                <a:ext uri="{FF2B5EF4-FFF2-40B4-BE49-F238E27FC236}">
                  <a16:creationId xmlns:a16="http://schemas.microsoft.com/office/drawing/2014/main" xmlns="" id="{63B3881D-4C83-42F6-A85F-BB93BD0EBE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4" name="Freeform 58">
              <a:extLst>
                <a:ext uri="{FF2B5EF4-FFF2-40B4-BE49-F238E27FC236}">
                  <a16:creationId xmlns:a16="http://schemas.microsoft.com/office/drawing/2014/main" xmlns="" id="{DCE86F89-B724-4B53-85C2-B0A9B92C1C0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22530" name="Picture 2" descr="1">
            <a:extLst>
              <a:ext uri="{FF2B5EF4-FFF2-40B4-BE49-F238E27FC236}">
                <a16:creationId xmlns:a16="http://schemas.microsoft.com/office/drawing/2014/main" xmlns="" id="{7428ADE6-1AEF-4156-B961-9E721A124F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797" r="-1" b="8215"/>
          <a:stretch/>
        </p:blipFill>
        <p:spPr bwMode="auto">
          <a:xfrm>
            <a:off x="3043878" y="1"/>
            <a:ext cx="3052122" cy="3427413"/>
          </a:xfrm>
          <a:custGeom>
            <a:avLst/>
            <a:gdLst/>
            <a:ahLst/>
            <a:cxnLst/>
            <a:rect l="l" t="t" r="r" b="b"/>
            <a:pathLst>
              <a:path w="6101597" h="3427413">
                <a:moveTo>
                  <a:pt x="0" y="0"/>
                </a:moveTo>
                <a:lnTo>
                  <a:pt x="6101597" y="0"/>
                </a:lnTo>
                <a:lnTo>
                  <a:pt x="6101597" y="3427413"/>
                </a:lnTo>
                <a:lnTo>
                  <a:pt x="0" y="3427413"/>
                </a:lnTo>
                <a:close/>
              </a:path>
            </a:pathLst>
          </a:custGeom>
          <a:noFill/>
          <a:extLst>
            <a:ext uri="{909E8E84-426E-40DD-AFC4-6F175D3DCCD1}">
              <a14:hiddenFill xmlns:a14="http://schemas.microsoft.com/office/drawing/2010/main">
                <a:solidFill>
                  <a:srgbClr val="FFFFFF"/>
                </a:solidFill>
              </a14:hiddenFill>
            </a:ext>
          </a:extLst>
        </p:spPr>
      </p:pic>
      <p:pic>
        <p:nvPicPr>
          <p:cNvPr id="184" name="Picture 2" descr="Hannah Szenes (Senesh) | Jewish Women&amp;#39;s Archive">
            <a:extLst>
              <a:ext uri="{FF2B5EF4-FFF2-40B4-BE49-F238E27FC236}">
                <a16:creationId xmlns:a16="http://schemas.microsoft.com/office/drawing/2014/main" xmlns="" id="{01915B17-7375-4AD0-BFD3-1D45DDE2A07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263" r="5" b="5"/>
          <a:stretch/>
        </p:blipFill>
        <p:spPr bwMode="auto">
          <a:xfrm>
            <a:off x="20" y="1"/>
            <a:ext cx="3052102" cy="3427413"/>
          </a:xfrm>
          <a:custGeom>
            <a:avLst/>
            <a:gdLst/>
            <a:ahLst/>
            <a:cxnLst/>
            <a:rect l="l" t="t" r="r" b="b"/>
            <a:pathLst>
              <a:path w="6101597" h="3427413">
                <a:moveTo>
                  <a:pt x="0" y="0"/>
                </a:moveTo>
                <a:lnTo>
                  <a:pt x="6101597" y="0"/>
                </a:lnTo>
                <a:lnTo>
                  <a:pt x="6101597" y="3427413"/>
                </a:lnTo>
                <a:lnTo>
                  <a:pt x="0" y="3427413"/>
                </a:ln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1">
            <a:extLst>
              <a:ext uri="{FF2B5EF4-FFF2-40B4-BE49-F238E27FC236}">
                <a16:creationId xmlns:a16="http://schemas.microsoft.com/office/drawing/2014/main" xmlns="" id="{851E0C58-D7E4-4D27-AC54-5D253AB1E8C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225" b="11809"/>
          <a:stretch/>
        </p:blipFill>
        <p:spPr bwMode="auto">
          <a:xfrm>
            <a:off x="20" y="3427414"/>
            <a:ext cx="6101577" cy="3430587"/>
          </a:xfrm>
          <a:custGeom>
            <a:avLst/>
            <a:gdLst/>
            <a:ahLst/>
            <a:cxnLst/>
            <a:rect l="l" t="t" r="r" b="b"/>
            <a:pathLst>
              <a:path w="6101597" h="3430587">
                <a:moveTo>
                  <a:pt x="0" y="0"/>
                </a:moveTo>
                <a:lnTo>
                  <a:pt x="6101597" y="0"/>
                </a:lnTo>
                <a:lnTo>
                  <a:pt x="6101597" y="3430587"/>
                </a:lnTo>
                <a:lnTo>
                  <a:pt x="0" y="3430587"/>
                </a:lnTo>
                <a:close/>
              </a:path>
            </a:pathLst>
          </a:custGeom>
          <a:noFill/>
          <a:extLst>
            <a:ext uri="{909E8E84-426E-40DD-AFC4-6F175D3DCCD1}">
              <a14:hiddenFill xmlns:a14="http://schemas.microsoft.com/office/drawing/2010/main">
                <a:solidFill>
                  <a:srgbClr val="FFFFFF"/>
                </a:solidFill>
              </a14:hiddenFill>
            </a:ext>
          </a:extLst>
        </p:spPr>
      </p:pic>
      <p:cxnSp>
        <p:nvCxnSpPr>
          <p:cNvPr id="335" name="Straight Connector 334">
            <a:extLst>
              <a:ext uri="{FF2B5EF4-FFF2-40B4-BE49-F238E27FC236}">
                <a16:creationId xmlns:a16="http://schemas.microsoft.com/office/drawing/2014/main" xmlns="" id="{D9DEBE99-FE38-4433-85FE-1012E058830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043878" y="-464"/>
            <a:ext cx="2646" cy="3429000"/>
          </a:xfrm>
          <a:prstGeom prst="line">
            <a:avLst/>
          </a:prstGeom>
          <a:solidFill>
            <a:schemeClr val="tx2">
              <a:alpha val="60000"/>
            </a:schemeClr>
          </a:solidFill>
          <a:ln w="19050">
            <a:solidFill>
              <a:schemeClr val="tx2">
                <a:alpha val="60000"/>
              </a:schemeClr>
            </a:solidFill>
          </a:ln>
          <a:effectLst/>
        </p:spPr>
      </p:cxnSp>
      <p:sp>
        <p:nvSpPr>
          <p:cNvPr id="4" name="TextBox 3">
            <a:extLst>
              <a:ext uri="{FF2B5EF4-FFF2-40B4-BE49-F238E27FC236}">
                <a16:creationId xmlns:a16="http://schemas.microsoft.com/office/drawing/2014/main" xmlns="" id="{298B289F-7905-46D5-9260-7D80BD2994AD}"/>
              </a:ext>
            </a:extLst>
          </p:cNvPr>
          <p:cNvSpPr txBox="1"/>
          <p:nvPr/>
        </p:nvSpPr>
        <p:spPr>
          <a:xfrm>
            <a:off x="6945352" y="2249487"/>
            <a:ext cx="4413737" cy="3541714"/>
          </a:xfrm>
          <a:prstGeom prst="rect">
            <a:avLst/>
          </a:prstGeom>
        </p:spPr>
        <p:txBody>
          <a:bodyPr vert="horz" lIns="91440" tIns="45720" rIns="91440" bIns="45720" rtlCol="0">
            <a:normAutofit/>
          </a:bodyPr>
          <a:lstStyle/>
          <a:p>
            <a:pPr indent="-228600" defTabSz="914400">
              <a:lnSpc>
                <a:spcPct val="120000"/>
              </a:lnSpc>
              <a:spcAft>
                <a:spcPts val="600"/>
              </a:spcAft>
              <a:buSzPct val="125000"/>
              <a:buFont typeface="Arial" panose="020B0604020202020204" pitchFamily="34" charset="0"/>
              <a:buChar char="•"/>
            </a:pPr>
            <a:r>
              <a:rPr lang="en-US" sz="2400" b="1" i="0" dirty="0">
                <a:effectLst/>
              </a:rPr>
              <a:t>Hana </a:t>
            </a:r>
            <a:r>
              <a:rPr lang="en-US" sz="2400" b="1" i="0" dirty="0" err="1">
                <a:effectLst/>
              </a:rPr>
              <a:t>Seneš</a:t>
            </a:r>
            <a:r>
              <a:rPr lang="en-US" sz="2400" b="1" i="0" dirty="0">
                <a:effectLst/>
              </a:rPr>
              <a:t> </a:t>
            </a:r>
            <a:r>
              <a:rPr lang="en-US" sz="2400" b="1" i="0" dirty="0" err="1">
                <a:effectLst/>
              </a:rPr>
              <a:t>članica</a:t>
            </a:r>
            <a:r>
              <a:rPr lang="en-US" sz="2400" b="1" i="0" dirty="0">
                <a:effectLst/>
              </a:rPr>
              <a:t>  Nahalal </a:t>
            </a:r>
            <a:r>
              <a:rPr lang="en-US" sz="2400" b="1" i="0" dirty="0" err="1">
                <a:effectLst/>
              </a:rPr>
              <a:t>poljoptivredne</a:t>
            </a:r>
            <a:r>
              <a:rPr lang="en-US" sz="2400" b="1" i="0" dirty="0">
                <a:effectLst/>
              </a:rPr>
              <a:t> </a:t>
            </a:r>
            <a:r>
              <a:rPr lang="en-US" sz="2400" b="1" i="0" dirty="0" err="1">
                <a:effectLst/>
              </a:rPr>
              <a:t>škole</a:t>
            </a:r>
            <a:r>
              <a:rPr lang="en-US" sz="2400" b="1" i="0" dirty="0">
                <a:effectLst/>
              </a:rPr>
              <a:t> za </a:t>
            </a:r>
            <a:r>
              <a:rPr lang="en-US" sz="2400" b="1" i="0" dirty="0" err="1">
                <a:effectLst/>
              </a:rPr>
              <a:t>devojke</a:t>
            </a:r>
            <a:r>
              <a:rPr lang="en-US" sz="2400" b="1" i="0" dirty="0">
                <a:effectLst/>
              </a:rPr>
              <a:t> u </a:t>
            </a:r>
            <a:r>
              <a:rPr lang="en-US" sz="2400" b="1" i="0" dirty="0" err="1">
                <a:effectLst/>
              </a:rPr>
              <a:t>Izraelu</a:t>
            </a:r>
            <a:r>
              <a:rPr lang="sr-Latn-RS" sz="2400" b="1" i="0" dirty="0">
                <a:effectLst/>
              </a:rPr>
              <a:t> 1941g</a:t>
            </a:r>
            <a:r>
              <a:rPr lang="en-US" sz="2400" b="1" i="0" dirty="0">
                <a:effectLst/>
              </a:rPr>
              <a:t> ( </a:t>
            </a:r>
            <a:r>
              <a:rPr lang="en-US" sz="2400" b="1" i="0" dirty="0" err="1">
                <a:effectLst/>
              </a:rPr>
              <a:t>iz</a:t>
            </a:r>
            <a:r>
              <a:rPr lang="en-US" sz="2400" b="1" i="0" dirty="0">
                <a:effectLst/>
              </a:rPr>
              <a:t> </a:t>
            </a:r>
            <a:r>
              <a:rPr lang="en-US" sz="2400" b="1" i="0" dirty="0" err="1">
                <a:effectLst/>
              </a:rPr>
              <a:t>kolekcije</a:t>
            </a:r>
            <a:r>
              <a:rPr lang="en-US" sz="2400" b="1" i="0" dirty="0">
                <a:effectLst/>
              </a:rPr>
              <a:t> </a:t>
            </a:r>
            <a:r>
              <a:rPr lang="en-US" sz="2400" b="1" i="0" dirty="0" err="1">
                <a:effectLst/>
              </a:rPr>
              <a:t>Nacionalne</a:t>
            </a:r>
            <a:r>
              <a:rPr lang="en-US" sz="2400" b="1" i="0" dirty="0">
                <a:effectLst/>
              </a:rPr>
              <a:t> </a:t>
            </a:r>
            <a:r>
              <a:rPr lang="en-US" sz="2400" b="1" i="0" dirty="0" err="1">
                <a:effectLst/>
              </a:rPr>
              <a:t>biblioteke</a:t>
            </a:r>
            <a:r>
              <a:rPr lang="en-US" sz="2400" b="1" i="0" dirty="0">
                <a:effectLst/>
              </a:rPr>
              <a:t> u </a:t>
            </a:r>
            <a:r>
              <a:rPr lang="en-US" sz="2400" b="1" i="0" dirty="0" err="1">
                <a:effectLst/>
              </a:rPr>
              <a:t>Izraelu</a:t>
            </a:r>
            <a:r>
              <a:rPr lang="en-US" sz="2400" b="1" i="0" dirty="0">
                <a:effectLst/>
              </a:rPr>
              <a:t> ) </a:t>
            </a:r>
            <a:endParaRPr lang="en-US" sz="2400" b="1" dirty="0"/>
          </a:p>
        </p:txBody>
      </p:sp>
      <p:cxnSp>
        <p:nvCxnSpPr>
          <p:cNvPr id="336" name="Straight Connector 335">
            <a:extLst>
              <a:ext uri="{FF2B5EF4-FFF2-40B4-BE49-F238E27FC236}">
                <a16:creationId xmlns:a16="http://schemas.microsoft.com/office/drawing/2014/main" xmlns="" id="{0ED84A1E-BC4C-4D60-8A01-CAC6AA1EFB8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3354" y="-464"/>
            <a:ext cx="2646" cy="6858465"/>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337" name="Straight Connector 336">
            <a:extLst>
              <a:ext uri="{FF2B5EF4-FFF2-40B4-BE49-F238E27FC236}">
                <a16:creationId xmlns:a16="http://schemas.microsoft.com/office/drawing/2014/main" xmlns="" id="{F572885A-3F48-463E-82AF-D40C46EE7A1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597" y="3427414"/>
            <a:ext cx="6101597" cy="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spTree>
    <p:extLst>
      <p:ext uri="{BB962C8B-B14F-4D97-AF65-F5344CB8AC3E}">
        <p14:creationId xmlns:p14="http://schemas.microsoft.com/office/powerpoint/2010/main" val="3566992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201" name="Picture 2">
            <a:extLst>
              <a:ext uri="{FF2B5EF4-FFF2-40B4-BE49-F238E27FC236}">
                <a16:creationId xmlns:a16="http://schemas.microsoft.com/office/drawing/2014/main" xmlns="" id="{E25531F0-2399-4F2A-824C-26C3563711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useBgFill="1">
        <p:nvSpPr>
          <p:cNvPr id="203" name="Rectangle 202">
            <a:extLst>
              <a:ext uri="{FF2B5EF4-FFF2-40B4-BE49-F238E27FC236}">
                <a16:creationId xmlns:a16="http://schemas.microsoft.com/office/drawing/2014/main" xmlns="" id="{82A94579-01B7-454A-9C90-6EE06CC1E1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FF2B5EF4-FFF2-40B4-BE49-F238E27FC236}">
                <a16:creationId xmlns:a16="http://schemas.microsoft.com/office/drawing/2014/main" xmlns="" id="{CA4BEB15-81AA-44C6-9795-366CD7CA276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75871" y="965201"/>
            <a:ext cx="3387724" cy="4927599"/>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4820" name="Picture 4" descr="Hannah Senesh, poet, Hungarian">
            <a:extLst>
              <a:ext uri="{FF2B5EF4-FFF2-40B4-BE49-F238E27FC236}">
                <a16:creationId xmlns:a16="http://schemas.microsoft.com/office/drawing/2014/main" xmlns="" id="{21108378-D853-4FF4-A026-366516E294B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17733" y="1713344"/>
            <a:ext cx="4809066" cy="3270164"/>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039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xmlns="" id="{4F76E4EC-FBC2-434D-88A7-811DA774B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8" y="266700"/>
            <a:ext cx="591502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A1D914F5-F66C-40BC-9CF8-38E912889EF1}"/>
              </a:ext>
            </a:extLst>
          </p:cNvPr>
          <p:cNvSpPr txBox="1"/>
          <p:nvPr/>
        </p:nvSpPr>
        <p:spPr>
          <a:xfrm>
            <a:off x="7072311" y="2228671"/>
            <a:ext cx="4514851" cy="2677656"/>
          </a:xfrm>
          <a:prstGeom prst="rect">
            <a:avLst/>
          </a:prstGeom>
          <a:noFill/>
        </p:spPr>
        <p:txBody>
          <a:bodyPr wrap="square">
            <a:spAutoFit/>
          </a:bodyPr>
          <a:lstStyle/>
          <a:p>
            <a:r>
              <a:rPr lang="en-US" sz="2800" dirty="0"/>
              <a:t>Hana </a:t>
            </a:r>
            <a:r>
              <a:rPr lang="en-US" sz="2800" dirty="0" err="1"/>
              <a:t>Sene</a:t>
            </a:r>
            <a:r>
              <a:rPr lang="sr-Latn-RS" sz="2800" dirty="0"/>
              <a:t>š</a:t>
            </a:r>
            <a:r>
              <a:rPr lang="en-US" sz="2800" dirty="0"/>
              <a:t> (</a:t>
            </a:r>
            <a:r>
              <a:rPr lang="en-US" sz="2800" dirty="0" err="1"/>
              <a:t>levo</a:t>
            </a:r>
            <a:r>
              <a:rPr lang="en-US" sz="2800" dirty="0"/>
              <a:t>, </a:t>
            </a:r>
            <a:r>
              <a:rPr lang="en-US" sz="2800" dirty="0" err="1"/>
              <a:t>sa</a:t>
            </a:r>
            <a:r>
              <a:rPr lang="en-US" sz="2800" dirty="0"/>
              <a:t> </a:t>
            </a:r>
            <a:r>
              <a:rPr lang="en-US" sz="2800" dirty="0" err="1"/>
              <a:t>kapom</a:t>
            </a:r>
            <a:r>
              <a:rPr lang="en-US" sz="2800" dirty="0"/>
              <a:t>), </a:t>
            </a:r>
            <a:r>
              <a:rPr lang="en-US" sz="2800" dirty="0" err="1"/>
              <a:t>učestvujući</a:t>
            </a:r>
            <a:r>
              <a:rPr lang="en-US" sz="2800" dirty="0"/>
              <a:t> u </a:t>
            </a:r>
            <a:r>
              <a:rPr lang="en-US" sz="2800" dirty="0" err="1"/>
              <a:t>predstavi</a:t>
            </a:r>
            <a:r>
              <a:rPr lang="en-US" sz="2800" dirty="0"/>
              <a:t> u </a:t>
            </a:r>
            <a:r>
              <a:rPr lang="en-US" sz="2800" dirty="0" err="1"/>
              <a:t>Poljoprivrednoj</a:t>
            </a:r>
            <a:r>
              <a:rPr lang="en-US" sz="2800" dirty="0"/>
              <a:t> </a:t>
            </a:r>
            <a:r>
              <a:rPr lang="en-US" sz="2800" dirty="0" err="1"/>
              <a:t>školi</a:t>
            </a:r>
            <a:r>
              <a:rPr lang="en-US" sz="2800" dirty="0"/>
              <a:t> za </a:t>
            </a:r>
            <a:r>
              <a:rPr lang="en-US" sz="2800" dirty="0" err="1"/>
              <a:t>devojčice</a:t>
            </a:r>
            <a:r>
              <a:rPr lang="en-US" sz="2800" dirty="0"/>
              <a:t> Nahalal, </a:t>
            </a:r>
            <a:r>
              <a:rPr lang="en-US" sz="2800" dirty="0" err="1"/>
              <a:t>povodom</a:t>
            </a:r>
            <a:r>
              <a:rPr lang="en-US" sz="2800" dirty="0"/>
              <a:t> 20 </a:t>
            </a:r>
            <a:r>
              <a:rPr lang="en-US" sz="2800" dirty="0" err="1"/>
              <a:t>godina</a:t>
            </a:r>
            <a:r>
              <a:rPr lang="en-US" sz="2800" dirty="0"/>
              <a:t> </a:t>
            </a:r>
            <a:r>
              <a:rPr lang="en-US" sz="2800" dirty="0" err="1"/>
              <a:t>postojanja</a:t>
            </a:r>
            <a:r>
              <a:rPr lang="en-US" sz="2800" dirty="0"/>
              <a:t> </a:t>
            </a:r>
            <a:r>
              <a:rPr lang="sr-Latn-RS" sz="2800" dirty="0"/>
              <a:t>W</a:t>
            </a:r>
            <a:r>
              <a:rPr lang="en-US" sz="2800" dirty="0"/>
              <a:t>IZO-a. </a:t>
            </a:r>
            <a:r>
              <a:rPr lang="sr-Latn-RS" sz="2800" dirty="0"/>
              <a:t>1944 g </a:t>
            </a:r>
            <a:endParaRPr lang="en-US" sz="2800" dirty="0"/>
          </a:p>
        </p:txBody>
      </p:sp>
    </p:spTree>
    <p:extLst>
      <p:ext uri="{BB962C8B-B14F-4D97-AF65-F5344CB8AC3E}">
        <p14:creationId xmlns:p14="http://schemas.microsoft.com/office/powerpoint/2010/main" val="647550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73" name="Picture 2">
            <a:extLst>
              <a:ext uri="{FF2B5EF4-FFF2-40B4-BE49-F238E27FC236}">
                <a16:creationId xmlns:a16="http://schemas.microsoft.com/office/drawing/2014/main" xmlns="" id="{E25531F0-2399-4F2A-824C-26C3563711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useBgFill="1">
        <p:nvSpPr>
          <p:cNvPr id="75" name="Rectangle 74">
            <a:extLst>
              <a:ext uri="{FF2B5EF4-FFF2-40B4-BE49-F238E27FC236}">
                <a16:creationId xmlns:a16="http://schemas.microsoft.com/office/drawing/2014/main" xmlns="" id="{82A94579-01B7-454A-9C90-6EE06CC1E1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Hannah Senesh House | Attractions | The official website for tourist  information in Israel | 6315 | English">
            <a:extLst>
              <a:ext uri="{FF2B5EF4-FFF2-40B4-BE49-F238E27FC236}">
                <a16:creationId xmlns:a16="http://schemas.microsoft.com/office/drawing/2014/main" xmlns="" id="{BF9E623B-6663-4B1D-80FF-B6640626929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65200" y="1024467"/>
            <a:ext cx="4809066" cy="4809066"/>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460" name="Picture 4" descr="English: Kibbutz Sdot-yam - early days, Settlements in Israel עברית: 2 במאי  1940 קבוצה קטנה של חברים עולה להתישבות בצמוד לבתיו של הכפר קיסריה. בתמונה -  מביאים את הציוד בסירות מהים. בקדמת">
            <a:extLst>
              <a:ext uri="{FF2B5EF4-FFF2-40B4-BE49-F238E27FC236}">
                <a16:creationId xmlns:a16="http://schemas.microsoft.com/office/drawing/2014/main" xmlns="" id="{997C1A06-D68C-4B2F-81A4-24DE872758C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17733" y="1743259"/>
            <a:ext cx="4809066" cy="3210335"/>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809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202" name="Picture 2">
            <a:extLst>
              <a:ext uri="{FF2B5EF4-FFF2-40B4-BE49-F238E27FC236}">
                <a16:creationId xmlns:a16="http://schemas.microsoft.com/office/drawing/2014/main" xmlns="" id="{8B642D72-244F-45E9-A32A-BCFCE9E8487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204" name="Group 203">
            <a:extLst>
              <a:ext uri="{FF2B5EF4-FFF2-40B4-BE49-F238E27FC236}">
                <a16:creationId xmlns:a16="http://schemas.microsoft.com/office/drawing/2014/main" xmlns="" id="{F7F923EF-CB07-40C3-B673-2E83F92EE28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4288" y="0"/>
            <a:ext cx="12053888" cy="6858001"/>
            <a:chOff x="-14288" y="0"/>
            <a:chExt cx="12053888" cy="6858001"/>
          </a:xfrm>
        </p:grpSpPr>
        <p:grpSp>
          <p:nvGrpSpPr>
            <p:cNvPr id="205" name="Group 204">
              <a:extLst>
                <a:ext uri="{FF2B5EF4-FFF2-40B4-BE49-F238E27FC236}">
                  <a16:creationId xmlns:a16="http://schemas.microsoft.com/office/drawing/2014/main" xmlns="" id="{9D34C424-A519-4D35-9D94-0157B593A647}"/>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7" name="Rectangle 5">
                <a:extLst>
                  <a:ext uri="{FF2B5EF4-FFF2-40B4-BE49-F238E27FC236}">
                    <a16:creationId xmlns:a16="http://schemas.microsoft.com/office/drawing/2014/main" xmlns="" id="{6AB79813-04EC-46F4-8C8B-1D1356EC1C4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18" name="Freeform 6">
                <a:extLst>
                  <a:ext uri="{FF2B5EF4-FFF2-40B4-BE49-F238E27FC236}">
                    <a16:creationId xmlns:a16="http://schemas.microsoft.com/office/drawing/2014/main" xmlns="" id="{FECD8EE9-F779-406B-9C94-04D8E9811D3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9" name="Freeform 7">
                <a:extLst>
                  <a:ext uri="{FF2B5EF4-FFF2-40B4-BE49-F238E27FC236}">
                    <a16:creationId xmlns:a16="http://schemas.microsoft.com/office/drawing/2014/main" xmlns="" id="{F9AB2AFE-A614-4144-9807-3F7893DF61B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0" name="Freeform 8">
                <a:extLst>
                  <a:ext uri="{FF2B5EF4-FFF2-40B4-BE49-F238E27FC236}">
                    <a16:creationId xmlns:a16="http://schemas.microsoft.com/office/drawing/2014/main" xmlns="" id="{E29E9E76-26CD-4D24-812D-DD56AAED76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1" name="Freeform 9">
                <a:extLst>
                  <a:ext uri="{FF2B5EF4-FFF2-40B4-BE49-F238E27FC236}">
                    <a16:creationId xmlns:a16="http://schemas.microsoft.com/office/drawing/2014/main" xmlns="" id="{E3F1079E-B8EC-4B05-AA37-63C7C29B72D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2" name="Freeform 10">
                <a:extLst>
                  <a:ext uri="{FF2B5EF4-FFF2-40B4-BE49-F238E27FC236}">
                    <a16:creationId xmlns:a16="http://schemas.microsoft.com/office/drawing/2014/main" xmlns="" id="{1094342F-EA7D-40C6-898F-52A57771EB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3" name="Freeform 11">
                <a:extLst>
                  <a:ext uri="{FF2B5EF4-FFF2-40B4-BE49-F238E27FC236}">
                    <a16:creationId xmlns:a16="http://schemas.microsoft.com/office/drawing/2014/main" xmlns="" id="{343F5917-4AF3-4F33-81F8-1694E9FCCA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4" name="Freeform 12">
                <a:extLst>
                  <a:ext uri="{FF2B5EF4-FFF2-40B4-BE49-F238E27FC236}">
                    <a16:creationId xmlns:a16="http://schemas.microsoft.com/office/drawing/2014/main" xmlns="" id="{9EFCE348-FC65-4BCF-B628-F3223F7FA43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5" name="Freeform 13">
                <a:extLst>
                  <a:ext uri="{FF2B5EF4-FFF2-40B4-BE49-F238E27FC236}">
                    <a16:creationId xmlns:a16="http://schemas.microsoft.com/office/drawing/2014/main" xmlns="" id="{1D8651C7-AC54-4854-8ECA-6EF2DEB48ED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6" name="Freeform 14">
                <a:extLst>
                  <a:ext uri="{FF2B5EF4-FFF2-40B4-BE49-F238E27FC236}">
                    <a16:creationId xmlns:a16="http://schemas.microsoft.com/office/drawing/2014/main" xmlns="" id="{5CE95394-1C1A-4EFB-9758-6DA46C556B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7" name="Freeform 15">
                <a:extLst>
                  <a:ext uri="{FF2B5EF4-FFF2-40B4-BE49-F238E27FC236}">
                    <a16:creationId xmlns:a16="http://schemas.microsoft.com/office/drawing/2014/main" xmlns="" id="{BADE6C5A-700A-4438-9E37-8B674625EF1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8" name="Line 16">
                <a:extLst>
                  <a:ext uri="{FF2B5EF4-FFF2-40B4-BE49-F238E27FC236}">
                    <a16:creationId xmlns:a16="http://schemas.microsoft.com/office/drawing/2014/main" xmlns="" id="{BB4248E5-87FA-4714-B0F6-CAE3AD2CDC76}"/>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xmlns=""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29" name="Freeform 17">
                <a:extLst>
                  <a:ext uri="{FF2B5EF4-FFF2-40B4-BE49-F238E27FC236}">
                    <a16:creationId xmlns:a16="http://schemas.microsoft.com/office/drawing/2014/main" xmlns="" id="{C566090B-A75C-4A80-8674-EE6ECBB2DA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0" name="Freeform 18">
                <a:extLst>
                  <a:ext uri="{FF2B5EF4-FFF2-40B4-BE49-F238E27FC236}">
                    <a16:creationId xmlns:a16="http://schemas.microsoft.com/office/drawing/2014/main" xmlns="" id="{26A867C4-8E57-499E-AF7F-9851B2A6D0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1" name="Freeform 19">
                <a:extLst>
                  <a:ext uri="{FF2B5EF4-FFF2-40B4-BE49-F238E27FC236}">
                    <a16:creationId xmlns:a16="http://schemas.microsoft.com/office/drawing/2014/main" xmlns="" id="{2677E69C-1F9C-4A10-BD18-3FDEB7C51D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2" name="Freeform 20">
                <a:extLst>
                  <a:ext uri="{FF2B5EF4-FFF2-40B4-BE49-F238E27FC236}">
                    <a16:creationId xmlns:a16="http://schemas.microsoft.com/office/drawing/2014/main" xmlns="" id="{DFE7B14E-E548-4F90-B46F-6357D7B684F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3" name="Rectangle 21">
                <a:extLst>
                  <a:ext uri="{FF2B5EF4-FFF2-40B4-BE49-F238E27FC236}">
                    <a16:creationId xmlns:a16="http://schemas.microsoft.com/office/drawing/2014/main" xmlns="" id="{C894B33B-3347-4843-9ED7-BB1D7CBD2525}"/>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34" name="Freeform 22">
                <a:extLst>
                  <a:ext uri="{FF2B5EF4-FFF2-40B4-BE49-F238E27FC236}">
                    <a16:creationId xmlns:a16="http://schemas.microsoft.com/office/drawing/2014/main" xmlns="" id="{B1C82400-1058-477A-BC99-A04014F572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5" name="Freeform 23">
                <a:extLst>
                  <a:ext uri="{FF2B5EF4-FFF2-40B4-BE49-F238E27FC236}">
                    <a16:creationId xmlns:a16="http://schemas.microsoft.com/office/drawing/2014/main" xmlns="" id="{E7E90E7D-C085-4E27-89EC-F63F8D762B0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6" name="Freeform 24">
                <a:extLst>
                  <a:ext uri="{FF2B5EF4-FFF2-40B4-BE49-F238E27FC236}">
                    <a16:creationId xmlns:a16="http://schemas.microsoft.com/office/drawing/2014/main" xmlns="" id="{A8996128-A3A8-49B6-BB10-17DB9C10EA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7" name="Freeform 25">
                <a:extLst>
                  <a:ext uri="{FF2B5EF4-FFF2-40B4-BE49-F238E27FC236}">
                    <a16:creationId xmlns:a16="http://schemas.microsoft.com/office/drawing/2014/main" xmlns="" id="{76C823F5-2D3E-485F-A301-8DE30DB2FA3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8" name="Freeform 26">
                <a:extLst>
                  <a:ext uri="{FF2B5EF4-FFF2-40B4-BE49-F238E27FC236}">
                    <a16:creationId xmlns:a16="http://schemas.microsoft.com/office/drawing/2014/main" xmlns="" id="{ECE4ADC3-47ED-458A-84D1-4A7492F670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9" name="Freeform 27">
                <a:extLst>
                  <a:ext uri="{FF2B5EF4-FFF2-40B4-BE49-F238E27FC236}">
                    <a16:creationId xmlns:a16="http://schemas.microsoft.com/office/drawing/2014/main" xmlns="" id="{24E0816A-39D5-40EC-ADA7-DD007F6C9C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0" name="Freeform 28">
                <a:extLst>
                  <a:ext uri="{FF2B5EF4-FFF2-40B4-BE49-F238E27FC236}">
                    <a16:creationId xmlns:a16="http://schemas.microsoft.com/office/drawing/2014/main" xmlns="" id="{201990A4-7A78-4A45-AD25-4352E821807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1" name="Freeform 29">
                <a:extLst>
                  <a:ext uri="{FF2B5EF4-FFF2-40B4-BE49-F238E27FC236}">
                    <a16:creationId xmlns:a16="http://schemas.microsoft.com/office/drawing/2014/main" xmlns="" id="{37F90063-29B0-4253-B958-9D0918E926F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2" name="Freeform 30">
                <a:extLst>
                  <a:ext uri="{FF2B5EF4-FFF2-40B4-BE49-F238E27FC236}">
                    <a16:creationId xmlns:a16="http://schemas.microsoft.com/office/drawing/2014/main" xmlns="" id="{FA12D28A-1FFD-4051-8DCA-A1C67182BC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3" name="Freeform 31">
                <a:extLst>
                  <a:ext uri="{FF2B5EF4-FFF2-40B4-BE49-F238E27FC236}">
                    <a16:creationId xmlns:a16="http://schemas.microsoft.com/office/drawing/2014/main" xmlns="" id="{075502AF-634E-4C10-A62C-F49F51ACBD3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206" name="Group 205">
              <a:extLst>
                <a:ext uri="{FF2B5EF4-FFF2-40B4-BE49-F238E27FC236}">
                  <a16:creationId xmlns:a16="http://schemas.microsoft.com/office/drawing/2014/main" xmlns="" id="{9C231916-A9AD-49FA-B5FE-8FFD5BEBB091}"/>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207" name="Freeform 32">
                <a:extLst>
                  <a:ext uri="{FF2B5EF4-FFF2-40B4-BE49-F238E27FC236}">
                    <a16:creationId xmlns:a16="http://schemas.microsoft.com/office/drawing/2014/main" xmlns="" id="{F3A20DDE-9699-473E-90A0-7FF6431B7F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8" name="Freeform 33">
                <a:extLst>
                  <a:ext uri="{FF2B5EF4-FFF2-40B4-BE49-F238E27FC236}">
                    <a16:creationId xmlns:a16="http://schemas.microsoft.com/office/drawing/2014/main" xmlns="" id="{CB2F2DAB-FEEE-4C1A-880D-12E7662D00C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9" name="Freeform 34">
                <a:extLst>
                  <a:ext uri="{FF2B5EF4-FFF2-40B4-BE49-F238E27FC236}">
                    <a16:creationId xmlns:a16="http://schemas.microsoft.com/office/drawing/2014/main" xmlns="" id="{0EE14B60-AE36-47C3-AE14-98BD450D38B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0" name="Freeform 35">
                <a:extLst>
                  <a:ext uri="{FF2B5EF4-FFF2-40B4-BE49-F238E27FC236}">
                    <a16:creationId xmlns:a16="http://schemas.microsoft.com/office/drawing/2014/main" xmlns="" id="{F4A1D5E5-A84E-4E4D-B5E6-65AEAA19A5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1" name="Freeform 36">
                <a:extLst>
                  <a:ext uri="{FF2B5EF4-FFF2-40B4-BE49-F238E27FC236}">
                    <a16:creationId xmlns:a16="http://schemas.microsoft.com/office/drawing/2014/main" xmlns="" id="{E496497F-F30C-4B25-9CBF-3CAD4A96B30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2" name="Freeform 37">
                <a:extLst>
                  <a:ext uri="{FF2B5EF4-FFF2-40B4-BE49-F238E27FC236}">
                    <a16:creationId xmlns:a16="http://schemas.microsoft.com/office/drawing/2014/main" xmlns="" id="{A4A7B32D-16D6-4795-9E64-B626DB56D1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3" name="Freeform 38">
                <a:extLst>
                  <a:ext uri="{FF2B5EF4-FFF2-40B4-BE49-F238E27FC236}">
                    <a16:creationId xmlns:a16="http://schemas.microsoft.com/office/drawing/2014/main" xmlns="" id="{B0BC9C13-95BF-4AA5-9FC3-A4A08786456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4" name="Freeform 39">
                <a:extLst>
                  <a:ext uri="{FF2B5EF4-FFF2-40B4-BE49-F238E27FC236}">
                    <a16:creationId xmlns:a16="http://schemas.microsoft.com/office/drawing/2014/main" xmlns="" id="{FC5ABB33-3337-4A94-A656-825D83EB8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5" name="Freeform 40">
                <a:extLst>
                  <a:ext uri="{FF2B5EF4-FFF2-40B4-BE49-F238E27FC236}">
                    <a16:creationId xmlns:a16="http://schemas.microsoft.com/office/drawing/2014/main" xmlns="" id="{FA43FA5E-6287-418D-BE93-3B4F58F83B6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6" name="Rectangle 41">
                <a:extLst>
                  <a:ext uri="{FF2B5EF4-FFF2-40B4-BE49-F238E27FC236}">
                    <a16:creationId xmlns:a16="http://schemas.microsoft.com/office/drawing/2014/main" xmlns="" id="{426C1686-605F-4AC4-B5D3-32FF8D20A9E2}"/>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grpSp>
        <p:nvGrpSpPr>
          <p:cNvPr id="245" name="Group 244">
            <a:extLst>
              <a:ext uri="{FF2B5EF4-FFF2-40B4-BE49-F238E27FC236}">
                <a16:creationId xmlns:a16="http://schemas.microsoft.com/office/drawing/2014/main" xmlns="" id="{BE141425-47F1-446C-A669-DD4B6335868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
            <a:ext cx="12192003" cy="6858001"/>
            <a:chOff x="0" y="-1"/>
            <a:chExt cx="12192003" cy="6858001"/>
          </a:xfrm>
        </p:grpSpPr>
        <p:sp useBgFill="1">
          <p:nvSpPr>
            <p:cNvPr id="246" name="Rectangle 245">
              <a:extLst>
                <a:ext uri="{FF2B5EF4-FFF2-40B4-BE49-F238E27FC236}">
                  <a16:creationId xmlns:a16="http://schemas.microsoft.com/office/drawing/2014/main" xmlns="" id="{2CEF905D-FB19-4186-9DD5-C8FDD5042E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7" name="Picture 2">
              <a:extLst>
                <a:ext uri="{FF2B5EF4-FFF2-40B4-BE49-F238E27FC236}">
                  <a16:creationId xmlns:a16="http://schemas.microsoft.com/office/drawing/2014/main" xmlns="" id="{DA23869A-1EBC-49F0-8BFB-E5FD1027F3E1}"/>
                </a:ext>
                <a:ext uri="{C183D7F6-B498-43B3-948B-1728B52AA6E4}">
                  <adec:decorative xmlns:adec="http://schemas.microsoft.com/office/drawing/2017/decorative" xmlns="" val="1"/>
                </a:ext>
              </a:extLst>
            </p:cNvPr>
            <p:cNvPicPr>
              <a:picLocks noChangeAspect="1" noChangeArrowheads="1"/>
            </p:cNvPicPr>
            <p:nvPr>
              <p:extLst>
                <p:ext uri="{386F3935-93C4-4BCD-93E2-E3B085C9AB24}">
                  <p16:designElem xmlns:p16="http://schemas.microsoft.com/office/powerpoint/2015/main" xmlns=""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grpSp>
        <p:nvGrpSpPr>
          <p:cNvPr id="249" name="Group 248">
            <a:extLst>
              <a:ext uri="{FF2B5EF4-FFF2-40B4-BE49-F238E27FC236}">
                <a16:creationId xmlns:a16="http://schemas.microsoft.com/office/drawing/2014/main" xmlns="" id="{A044CC69-5FA0-4079-ACF6-E0B2224C8E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640302"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250" name="Rectangle 5">
              <a:extLst>
                <a:ext uri="{FF2B5EF4-FFF2-40B4-BE49-F238E27FC236}">
                  <a16:creationId xmlns:a16="http://schemas.microsoft.com/office/drawing/2014/main" xmlns="" id="{0E02DCAF-3D40-43B2-80B4-4B1C81269ABE}"/>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51" name="Freeform 6">
              <a:extLst>
                <a:ext uri="{FF2B5EF4-FFF2-40B4-BE49-F238E27FC236}">
                  <a16:creationId xmlns:a16="http://schemas.microsoft.com/office/drawing/2014/main" xmlns="" id="{C3F6DE37-F70B-4189-BC37-DCCDC0433FE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2" name="Freeform 7">
              <a:extLst>
                <a:ext uri="{FF2B5EF4-FFF2-40B4-BE49-F238E27FC236}">
                  <a16:creationId xmlns:a16="http://schemas.microsoft.com/office/drawing/2014/main" xmlns="" id="{0FA21425-8E78-4A2E-B456-F691C248637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3" name="Rectangle 8">
              <a:extLst>
                <a:ext uri="{FF2B5EF4-FFF2-40B4-BE49-F238E27FC236}">
                  <a16:creationId xmlns:a16="http://schemas.microsoft.com/office/drawing/2014/main" xmlns="" id="{586BACE6-EF5A-4F87-A08C-BC10470B5EA2}"/>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54" name="Freeform 9">
              <a:extLst>
                <a:ext uri="{FF2B5EF4-FFF2-40B4-BE49-F238E27FC236}">
                  <a16:creationId xmlns:a16="http://schemas.microsoft.com/office/drawing/2014/main" xmlns="" id="{D5BB5481-C083-40D6-BA4F-2BCA43BCE79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5" name="Freeform 10">
              <a:extLst>
                <a:ext uri="{FF2B5EF4-FFF2-40B4-BE49-F238E27FC236}">
                  <a16:creationId xmlns:a16="http://schemas.microsoft.com/office/drawing/2014/main" xmlns="" id="{C1971299-3ABA-47FA-96EA-6AC9CD8366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4" name="Freeform 11">
              <a:extLst>
                <a:ext uri="{FF2B5EF4-FFF2-40B4-BE49-F238E27FC236}">
                  <a16:creationId xmlns:a16="http://schemas.microsoft.com/office/drawing/2014/main" xmlns="" id="{228DA6B5-EB8F-4551-842E-475FFD5D9D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5" name="Freeform 12">
              <a:extLst>
                <a:ext uri="{FF2B5EF4-FFF2-40B4-BE49-F238E27FC236}">
                  <a16:creationId xmlns:a16="http://schemas.microsoft.com/office/drawing/2014/main" xmlns="" id="{62CCC73D-9E8E-4F2C-AB65-F8021E8AFBB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6" name="Freeform 13">
              <a:extLst>
                <a:ext uri="{FF2B5EF4-FFF2-40B4-BE49-F238E27FC236}">
                  <a16:creationId xmlns:a16="http://schemas.microsoft.com/office/drawing/2014/main" xmlns="" id="{A31358E0-7305-41FB-A506-E4AEC312BF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7" name="Freeform 14">
              <a:extLst>
                <a:ext uri="{FF2B5EF4-FFF2-40B4-BE49-F238E27FC236}">
                  <a16:creationId xmlns:a16="http://schemas.microsoft.com/office/drawing/2014/main" xmlns="" id="{54CD2DBC-2EBC-4347-B1D7-9FDFD19AB0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8" name="Freeform 15">
              <a:extLst>
                <a:ext uri="{FF2B5EF4-FFF2-40B4-BE49-F238E27FC236}">
                  <a16:creationId xmlns:a16="http://schemas.microsoft.com/office/drawing/2014/main" xmlns="" id="{C5D2189B-9A43-458A-8280-12115BD1333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9" name="Freeform 16">
              <a:extLst>
                <a:ext uri="{FF2B5EF4-FFF2-40B4-BE49-F238E27FC236}">
                  <a16:creationId xmlns:a16="http://schemas.microsoft.com/office/drawing/2014/main" xmlns="" id="{86A0BD9F-C44E-4A7A-970E-95C3D9CBE27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0" name="Freeform 17">
              <a:extLst>
                <a:ext uri="{FF2B5EF4-FFF2-40B4-BE49-F238E27FC236}">
                  <a16:creationId xmlns:a16="http://schemas.microsoft.com/office/drawing/2014/main" xmlns="" id="{C61D16CB-CA04-48F3-8937-7CD12CBB53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1" name="Freeform 18">
              <a:extLst>
                <a:ext uri="{FF2B5EF4-FFF2-40B4-BE49-F238E27FC236}">
                  <a16:creationId xmlns:a16="http://schemas.microsoft.com/office/drawing/2014/main" xmlns="" id="{FFF803DE-DC7D-4330-BF51-91ED9A270DD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2" name="Freeform 19">
              <a:extLst>
                <a:ext uri="{FF2B5EF4-FFF2-40B4-BE49-F238E27FC236}">
                  <a16:creationId xmlns:a16="http://schemas.microsoft.com/office/drawing/2014/main" xmlns="" id="{A20D16A5-371A-4D36-A921-FAEB3E752D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3" name="Freeform 20">
              <a:extLst>
                <a:ext uri="{FF2B5EF4-FFF2-40B4-BE49-F238E27FC236}">
                  <a16:creationId xmlns:a16="http://schemas.microsoft.com/office/drawing/2014/main" xmlns="" id="{B377664D-E56E-47F2-ADE9-F0DB0066FDC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4" name="Freeform 21">
              <a:extLst>
                <a:ext uri="{FF2B5EF4-FFF2-40B4-BE49-F238E27FC236}">
                  <a16:creationId xmlns:a16="http://schemas.microsoft.com/office/drawing/2014/main" xmlns="" id="{B66C16BA-AA50-4AF8-B7E4-5DD728EA169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5" name="Freeform 22">
              <a:extLst>
                <a:ext uri="{FF2B5EF4-FFF2-40B4-BE49-F238E27FC236}">
                  <a16:creationId xmlns:a16="http://schemas.microsoft.com/office/drawing/2014/main" xmlns="" id="{7D49274F-3B96-453F-9FF9-03820DA68E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6" name="Freeform 23">
              <a:extLst>
                <a:ext uri="{FF2B5EF4-FFF2-40B4-BE49-F238E27FC236}">
                  <a16:creationId xmlns:a16="http://schemas.microsoft.com/office/drawing/2014/main" xmlns="" id="{2CB1C4C1-67D2-4E04-9705-259B8D8BF7F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7" name="Freeform 24">
              <a:extLst>
                <a:ext uri="{FF2B5EF4-FFF2-40B4-BE49-F238E27FC236}">
                  <a16:creationId xmlns:a16="http://schemas.microsoft.com/office/drawing/2014/main" xmlns="" id="{3AABFD26-DC1A-4B49-A905-C9359C0F2B0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8" name="Freeform 25">
              <a:extLst>
                <a:ext uri="{FF2B5EF4-FFF2-40B4-BE49-F238E27FC236}">
                  <a16:creationId xmlns:a16="http://schemas.microsoft.com/office/drawing/2014/main" xmlns="" id="{4A860D05-6C5E-4536-82D7-EA16821CFF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9" name="Freeform 26">
              <a:extLst>
                <a:ext uri="{FF2B5EF4-FFF2-40B4-BE49-F238E27FC236}">
                  <a16:creationId xmlns:a16="http://schemas.microsoft.com/office/drawing/2014/main" xmlns="" id="{3D2633F4-5842-4D6C-ABB7-1113AA2E3B9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0" name="Freeform 27">
              <a:extLst>
                <a:ext uri="{FF2B5EF4-FFF2-40B4-BE49-F238E27FC236}">
                  <a16:creationId xmlns:a16="http://schemas.microsoft.com/office/drawing/2014/main" xmlns="" id="{4BAB787F-A7CD-48B1-BCC2-8C17153D98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1" name="Freeform 28">
              <a:extLst>
                <a:ext uri="{FF2B5EF4-FFF2-40B4-BE49-F238E27FC236}">
                  <a16:creationId xmlns:a16="http://schemas.microsoft.com/office/drawing/2014/main" xmlns="" id="{A8F9C24B-2BFF-49CB-837F-2A961679AFF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2" name="Freeform 29">
              <a:extLst>
                <a:ext uri="{FF2B5EF4-FFF2-40B4-BE49-F238E27FC236}">
                  <a16:creationId xmlns:a16="http://schemas.microsoft.com/office/drawing/2014/main" xmlns="" id="{50CAA75F-E305-496B-8ECE-0EAAF73F61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3" name="Freeform 30">
              <a:extLst>
                <a:ext uri="{FF2B5EF4-FFF2-40B4-BE49-F238E27FC236}">
                  <a16:creationId xmlns:a16="http://schemas.microsoft.com/office/drawing/2014/main" xmlns="" id="{048824B7-A2D6-4229-AA72-3B426C0CC9B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4" name="Freeform 31">
              <a:extLst>
                <a:ext uri="{FF2B5EF4-FFF2-40B4-BE49-F238E27FC236}">
                  <a16:creationId xmlns:a16="http://schemas.microsoft.com/office/drawing/2014/main" xmlns="" id="{9BC98FC3-3C2B-4FAF-9D57-A5444EA846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5" name="Freeform 32">
              <a:extLst>
                <a:ext uri="{FF2B5EF4-FFF2-40B4-BE49-F238E27FC236}">
                  <a16:creationId xmlns:a16="http://schemas.microsoft.com/office/drawing/2014/main" xmlns="" id="{881B5EC6-7541-40BC-BCFE-4BE615B0D4C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6" name="Rectangle 33">
              <a:extLst>
                <a:ext uri="{FF2B5EF4-FFF2-40B4-BE49-F238E27FC236}">
                  <a16:creationId xmlns:a16="http://schemas.microsoft.com/office/drawing/2014/main" xmlns="" id="{B7D09D55-3C5B-4D4D-B93E-7DCCD9CC3651}"/>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7" name="Freeform 34">
              <a:extLst>
                <a:ext uri="{FF2B5EF4-FFF2-40B4-BE49-F238E27FC236}">
                  <a16:creationId xmlns:a16="http://schemas.microsoft.com/office/drawing/2014/main" xmlns="" id="{3DFDDAA6-3982-451A-8678-C1E742205C6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8" name="Freeform 35">
              <a:extLst>
                <a:ext uri="{FF2B5EF4-FFF2-40B4-BE49-F238E27FC236}">
                  <a16:creationId xmlns:a16="http://schemas.microsoft.com/office/drawing/2014/main" xmlns="" id="{5FDB1BD9-535C-4889-B7CB-CAF36DD9EB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9" name="Freeform 36">
              <a:extLst>
                <a:ext uri="{FF2B5EF4-FFF2-40B4-BE49-F238E27FC236}">
                  <a16:creationId xmlns:a16="http://schemas.microsoft.com/office/drawing/2014/main" xmlns="" id="{E917EA0D-B159-4514-9985-8F2D72140B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0" name="Freeform 37">
              <a:extLst>
                <a:ext uri="{FF2B5EF4-FFF2-40B4-BE49-F238E27FC236}">
                  <a16:creationId xmlns:a16="http://schemas.microsoft.com/office/drawing/2014/main" xmlns="" id="{AAEAD2BB-20B0-4524-8C1E-A0C9A214C66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1" name="Freeform 38">
              <a:extLst>
                <a:ext uri="{FF2B5EF4-FFF2-40B4-BE49-F238E27FC236}">
                  <a16:creationId xmlns:a16="http://schemas.microsoft.com/office/drawing/2014/main" xmlns="" id="{0578691E-1100-4A75-A679-FB736231AF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2" name="Freeform 39">
              <a:extLst>
                <a:ext uri="{FF2B5EF4-FFF2-40B4-BE49-F238E27FC236}">
                  <a16:creationId xmlns:a16="http://schemas.microsoft.com/office/drawing/2014/main" xmlns="" id="{B81DCAC2-BFCE-4EA8-AED6-3B0584BC27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3" name="Freeform 40">
              <a:extLst>
                <a:ext uri="{FF2B5EF4-FFF2-40B4-BE49-F238E27FC236}">
                  <a16:creationId xmlns:a16="http://schemas.microsoft.com/office/drawing/2014/main" xmlns="" id="{6E591D20-16DF-4D23-AA8E-49E996EE037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4" name="Freeform 41">
              <a:extLst>
                <a:ext uri="{FF2B5EF4-FFF2-40B4-BE49-F238E27FC236}">
                  <a16:creationId xmlns:a16="http://schemas.microsoft.com/office/drawing/2014/main" xmlns="" id="{210C811B-99FC-46E5-ADE3-6542915D08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5" name="Freeform 42">
              <a:extLst>
                <a:ext uri="{FF2B5EF4-FFF2-40B4-BE49-F238E27FC236}">
                  <a16:creationId xmlns:a16="http://schemas.microsoft.com/office/drawing/2014/main" xmlns="" id="{3A6BA8F4-1D06-4515-898D-F7D123C88E1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6" name="Freeform 43">
              <a:extLst>
                <a:ext uri="{FF2B5EF4-FFF2-40B4-BE49-F238E27FC236}">
                  <a16:creationId xmlns:a16="http://schemas.microsoft.com/office/drawing/2014/main" xmlns="" id="{88A2948E-2673-4CC4-86AF-38153DFB43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7" name="Freeform 44">
              <a:extLst>
                <a:ext uri="{FF2B5EF4-FFF2-40B4-BE49-F238E27FC236}">
                  <a16:creationId xmlns:a16="http://schemas.microsoft.com/office/drawing/2014/main" xmlns="" id="{DCB1742C-4528-43B8-AD2C-7F46451E699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8" name="Rectangle 45">
              <a:extLst>
                <a:ext uri="{FF2B5EF4-FFF2-40B4-BE49-F238E27FC236}">
                  <a16:creationId xmlns:a16="http://schemas.microsoft.com/office/drawing/2014/main" xmlns="" id="{A23F50F3-19DC-462D-989B-550177CDE489}"/>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19" name="Freeform 46">
              <a:extLst>
                <a:ext uri="{FF2B5EF4-FFF2-40B4-BE49-F238E27FC236}">
                  <a16:creationId xmlns:a16="http://schemas.microsoft.com/office/drawing/2014/main" xmlns="" id="{914EBEF6-E320-4749-805C-B8D1580E84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0" name="Freeform 47">
              <a:extLst>
                <a:ext uri="{FF2B5EF4-FFF2-40B4-BE49-F238E27FC236}">
                  <a16:creationId xmlns:a16="http://schemas.microsoft.com/office/drawing/2014/main" xmlns="" id="{73AFAEE9-7BD7-4793-8C2C-C3F8E8E1509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1" name="Freeform 48">
              <a:extLst>
                <a:ext uri="{FF2B5EF4-FFF2-40B4-BE49-F238E27FC236}">
                  <a16:creationId xmlns:a16="http://schemas.microsoft.com/office/drawing/2014/main" xmlns="" id="{DCA54010-BA40-4516-8F74-E8D74F159C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2" name="Freeform 49">
              <a:extLst>
                <a:ext uri="{FF2B5EF4-FFF2-40B4-BE49-F238E27FC236}">
                  <a16:creationId xmlns:a16="http://schemas.microsoft.com/office/drawing/2014/main" xmlns="" id="{D06446F2-4DB5-4C33-87CD-12CCC56BAA1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3" name="Freeform 50">
              <a:extLst>
                <a:ext uri="{FF2B5EF4-FFF2-40B4-BE49-F238E27FC236}">
                  <a16:creationId xmlns:a16="http://schemas.microsoft.com/office/drawing/2014/main" xmlns="" id="{AA8F8A6F-B630-4227-95A9-B1EABA76F7A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4" name="Freeform 51">
              <a:extLst>
                <a:ext uri="{FF2B5EF4-FFF2-40B4-BE49-F238E27FC236}">
                  <a16:creationId xmlns:a16="http://schemas.microsoft.com/office/drawing/2014/main" xmlns="" id="{EF5FBCFB-6917-4991-9B55-E060B037DD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5" name="Freeform 52">
              <a:extLst>
                <a:ext uri="{FF2B5EF4-FFF2-40B4-BE49-F238E27FC236}">
                  <a16:creationId xmlns:a16="http://schemas.microsoft.com/office/drawing/2014/main" xmlns="" id="{18D4F355-1E67-4D54-BAA9-D44ECE2EF9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6" name="Freeform 53">
              <a:extLst>
                <a:ext uri="{FF2B5EF4-FFF2-40B4-BE49-F238E27FC236}">
                  <a16:creationId xmlns:a16="http://schemas.microsoft.com/office/drawing/2014/main" xmlns="" id="{B4104810-CC44-49AC-A919-4C5DEBCB488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7" name="Freeform 54">
              <a:extLst>
                <a:ext uri="{FF2B5EF4-FFF2-40B4-BE49-F238E27FC236}">
                  <a16:creationId xmlns:a16="http://schemas.microsoft.com/office/drawing/2014/main" xmlns="" id="{15484B5A-0C2F-4575-9E51-C9BC252F549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8" name="Freeform 55">
              <a:extLst>
                <a:ext uri="{FF2B5EF4-FFF2-40B4-BE49-F238E27FC236}">
                  <a16:creationId xmlns:a16="http://schemas.microsoft.com/office/drawing/2014/main" xmlns="" id="{5690C67D-BDAB-4489-AC6B-ABBD689815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9" name="Freeform 56">
              <a:extLst>
                <a:ext uri="{FF2B5EF4-FFF2-40B4-BE49-F238E27FC236}">
                  <a16:creationId xmlns:a16="http://schemas.microsoft.com/office/drawing/2014/main" xmlns="" id="{085B4A46-D2BC-4CF5-B1E6-CB7FB5CB8FE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0" name="Freeform 57">
              <a:extLst>
                <a:ext uri="{FF2B5EF4-FFF2-40B4-BE49-F238E27FC236}">
                  <a16:creationId xmlns:a16="http://schemas.microsoft.com/office/drawing/2014/main" xmlns="" id="{63B3881D-4C83-42F6-A85F-BB93BD0EBE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1" name="Freeform 58">
              <a:extLst>
                <a:ext uri="{FF2B5EF4-FFF2-40B4-BE49-F238E27FC236}">
                  <a16:creationId xmlns:a16="http://schemas.microsoft.com/office/drawing/2014/main" xmlns="" id="{DCE86F89-B724-4B53-85C2-B0A9B92C1C0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6146" name="Picture 2">
            <a:extLst>
              <a:ext uri="{FF2B5EF4-FFF2-40B4-BE49-F238E27FC236}">
                <a16:creationId xmlns:a16="http://schemas.microsoft.com/office/drawing/2014/main" xmlns="" id="{1C13B068-66A6-4EA4-A8C5-9D07F1D468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776" r="20776"/>
          <a:stretch/>
        </p:blipFill>
        <p:spPr bwMode="auto">
          <a:xfrm>
            <a:off x="3043878" y="1"/>
            <a:ext cx="3052122" cy="3427413"/>
          </a:xfrm>
          <a:custGeom>
            <a:avLst/>
            <a:gdLst/>
            <a:ahLst/>
            <a:cxnLst/>
            <a:rect l="l" t="t" r="r" b="b"/>
            <a:pathLst>
              <a:path w="6101597" h="3427413">
                <a:moveTo>
                  <a:pt x="0" y="0"/>
                </a:moveTo>
                <a:lnTo>
                  <a:pt x="6101597" y="0"/>
                </a:lnTo>
                <a:lnTo>
                  <a:pt x="6101597" y="3427413"/>
                </a:lnTo>
                <a:lnTo>
                  <a:pt x="0" y="3427413"/>
                </a:lnTo>
                <a:close/>
              </a:path>
            </a:pathLst>
          </a:custGeom>
          <a:noFill/>
          <a:extLst>
            <a:ext uri="{909E8E84-426E-40DD-AFC4-6F175D3DCCD1}">
              <a14:hiddenFill xmlns:a14="http://schemas.microsoft.com/office/drawing/2010/main">
                <a:solidFill>
                  <a:srgbClr val="FFFFFF"/>
                </a:solidFill>
              </a14:hiddenFill>
            </a:ext>
          </a:extLst>
        </p:spPr>
      </p:pic>
      <p:pic>
        <p:nvPicPr>
          <p:cNvPr id="6148" name="Picture 4" descr="בית חנה סנש - Beit Hanna Senesh">
            <a:extLst>
              <a:ext uri="{FF2B5EF4-FFF2-40B4-BE49-F238E27FC236}">
                <a16:creationId xmlns:a16="http://schemas.microsoft.com/office/drawing/2014/main" xmlns="" id="{9CDB18B8-EF5C-426C-8A21-F7A4B28A32E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0955" b="5"/>
          <a:stretch/>
        </p:blipFill>
        <p:spPr bwMode="auto">
          <a:xfrm>
            <a:off x="20" y="1"/>
            <a:ext cx="3052102" cy="3427413"/>
          </a:xfrm>
          <a:custGeom>
            <a:avLst/>
            <a:gdLst/>
            <a:ahLst/>
            <a:cxnLst/>
            <a:rect l="l" t="t" r="r" b="b"/>
            <a:pathLst>
              <a:path w="6101597" h="3427413">
                <a:moveTo>
                  <a:pt x="0" y="0"/>
                </a:moveTo>
                <a:lnTo>
                  <a:pt x="6101597" y="0"/>
                </a:lnTo>
                <a:lnTo>
                  <a:pt x="6101597" y="3427413"/>
                </a:lnTo>
                <a:lnTo>
                  <a:pt x="0" y="3427413"/>
                </a:ln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A group of people posing for a photo&#10;&#10;Description automatically generated">
            <a:extLst>
              <a:ext uri="{FF2B5EF4-FFF2-40B4-BE49-F238E27FC236}">
                <a16:creationId xmlns:a16="http://schemas.microsoft.com/office/drawing/2014/main" xmlns="" id="{5E125E65-2AF3-45CD-A4DF-7917FC0EBDA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415" b="11605"/>
          <a:stretch/>
        </p:blipFill>
        <p:spPr bwMode="auto">
          <a:xfrm>
            <a:off x="20" y="3427414"/>
            <a:ext cx="6101577" cy="3430587"/>
          </a:xfrm>
          <a:custGeom>
            <a:avLst/>
            <a:gdLst/>
            <a:ahLst/>
            <a:cxnLst/>
            <a:rect l="l" t="t" r="r" b="b"/>
            <a:pathLst>
              <a:path w="6101597" h="3430587">
                <a:moveTo>
                  <a:pt x="0" y="0"/>
                </a:moveTo>
                <a:lnTo>
                  <a:pt x="6101597" y="0"/>
                </a:lnTo>
                <a:lnTo>
                  <a:pt x="6101597" y="3430587"/>
                </a:lnTo>
                <a:lnTo>
                  <a:pt x="0" y="3430587"/>
                </a:lnTo>
                <a:close/>
              </a:path>
            </a:pathLst>
          </a:custGeom>
          <a:noFill/>
          <a:extLst>
            <a:ext uri="{909E8E84-426E-40DD-AFC4-6F175D3DCCD1}">
              <a14:hiddenFill xmlns:a14="http://schemas.microsoft.com/office/drawing/2010/main">
                <a:solidFill>
                  <a:srgbClr val="FFFFFF"/>
                </a:solidFill>
              </a14:hiddenFill>
            </a:ext>
          </a:extLst>
        </p:spPr>
      </p:pic>
      <p:cxnSp>
        <p:nvCxnSpPr>
          <p:cNvPr id="432" name="Straight Connector 431">
            <a:extLst>
              <a:ext uri="{FF2B5EF4-FFF2-40B4-BE49-F238E27FC236}">
                <a16:creationId xmlns:a16="http://schemas.microsoft.com/office/drawing/2014/main" xmlns="" id="{D9DEBE99-FE38-4433-85FE-1012E058830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043878" y="-464"/>
            <a:ext cx="2646" cy="3429000"/>
          </a:xfrm>
          <a:prstGeom prst="line">
            <a:avLst/>
          </a:prstGeom>
          <a:solidFill>
            <a:schemeClr val="tx2">
              <a:alpha val="60000"/>
            </a:schemeClr>
          </a:solidFill>
          <a:ln w="19050">
            <a:solidFill>
              <a:schemeClr val="tx2">
                <a:alpha val="60000"/>
              </a:schemeClr>
            </a:solidFill>
          </a:ln>
          <a:effectLst/>
        </p:spPr>
      </p:cxnSp>
      <p:sp>
        <p:nvSpPr>
          <p:cNvPr id="2" name="TextBox 1">
            <a:extLst>
              <a:ext uri="{FF2B5EF4-FFF2-40B4-BE49-F238E27FC236}">
                <a16:creationId xmlns:a16="http://schemas.microsoft.com/office/drawing/2014/main" xmlns="" id="{C5EA857E-44D9-48CD-9D76-5E5F5E49A15C}"/>
              </a:ext>
            </a:extLst>
          </p:cNvPr>
          <p:cNvSpPr txBox="1"/>
          <p:nvPr/>
        </p:nvSpPr>
        <p:spPr>
          <a:xfrm>
            <a:off x="6926833" y="2344737"/>
            <a:ext cx="4413737" cy="3541714"/>
          </a:xfrm>
          <a:prstGeom prst="rect">
            <a:avLst/>
          </a:prstGeom>
        </p:spPr>
        <p:txBody>
          <a:bodyPr vert="horz" lIns="91440" tIns="45720" rIns="91440" bIns="45720" rtlCol="0">
            <a:normAutofit/>
          </a:bodyPr>
          <a:lstStyle/>
          <a:p>
            <a:pPr indent="-228600" defTabSz="914400">
              <a:lnSpc>
                <a:spcPct val="120000"/>
              </a:lnSpc>
              <a:spcAft>
                <a:spcPts val="600"/>
              </a:spcAft>
              <a:buSzPct val="125000"/>
              <a:buFont typeface="Arial" panose="020B0604020202020204" pitchFamily="34" charset="0"/>
              <a:buChar char="•"/>
            </a:pPr>
            <a:r>
              <a:rPr lang="en-US" sz="3200" dirty="0" err="1"/>
              <a:t>Član</a:t>
            </a:r>
            <a:r>
              <a:rPr lang="en-US" sz="3200" dirty="0"/>
              <a:t>  </a:t>
            </a:r>
            <a:r>
              <a:rPr lang="en-US" sz="3200" dirty="0" err="1"/>
              <a:t>kibuca</a:t>
            </a:r>
            <a:r>
              <a:rPr lang="en-US" sz="3200" dirty="0"/>
              <a:t> </a:t>
            </a:r>
            <a:r>
              <a:rPr lang="sr-Latn-RS" sz="3200" dirty="0"/>
              <a:t>S</a:t>
            </a:r>
            <a:r>
              <a:rPr lang="en-US" sz="3200" dirty="0"/>
              <a:t>d</a:t>
            </a:r>
            <a:r>
              <a:rPr lang="sr-Latn-RS" sz="3200" dirty="0"/>
              <a:t>ot</a:t>
            </a:r>
            <a:r>
              <a:rPr lang="en-US" sz="3200" dirty="0"/>
              <a:t> Jam </a:t>
            </a:r>
          </a:p>
        </p:txBody>
      </p:sp>
      <p:cxnSp>
        <p:nvCxnSpPr>
          <p:cNvPr id="433" name="Straight Connector 432">
            <a:extLst>
              <a:ext uri="{FF2B5EF4-FFF2-40B4-BE49-F238E27FC236}">
                <a16:creationId xmlns:a16="http://schemas.microsoft.com/office/drawing/2014/main" xmlns="" id="{0ED84A1E-BC4C-4D60-8A01-CAC6AA1EFB8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3354" y="-464"/>
            <a:ext cx="2646" cy="6858465"/>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434" name="Straight Connector 433">
            <a:extLst>
              <a:ext uri="{FF2B5EF4-FFF2-40B4-BE49-F238E27FC236}">
                <a16:creationId xmlns:a16="http://schemas.microsoft.com/office/drawing/2014/main" xmlns="" id="{F572885A-3F48-463E-82AF-D40C46EE7A1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597" y="3427414"/>
            <a:ext cx="6101597" cy="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sp>
        <p:nvSpPr>
          <p:cNvPr id="43" name="TextBox 42">
            <a:extLst>
              <a:ext uri="{FF2B5EF4-FFF2-40B4-BE49-F238E27FC236}">
                <a16:creationId xmlns:a16="http://schemas.microsoft.com/office/drawing/2014/main" xmlns="" id="{08D0D982-C2CB-4795-89E3-433368FB3AC7}"/>
              </a:ext>
            </a:extLst>
          </p:cNvPr>
          <p:cNvSpPr txBox="1"/>
          <p:nvPr/>
        </p:nvSpPr>
        <p:spPr>
          <a:xfrm>
            <a:off x="5491210" y="1816100"/>
            <a:ext cx="5873700" cy="2353117"/>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endParaRPr lang="en-US" sz="3700" b="1" cap="all" dirty="0">
              <a:latin typeface="+mj-lt"/>
              <a:ea typeface="+mj-ea"/>
              <a:cs typeface="+mj-cs"/>
            </a:endParaRPr>
          </a:p>
        </p:txBody>
      </p:sp>
    </p:spTree>
    <p:extLst>
      <p:ext uri="{BB962C8B-B14F-4D97-AF65-F5344CB8AC3E}">
        <p14:creationId xmlns:p14="http://schemas.microsoft.com/office/powerpoint/2010/main" val="1423655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DAA3C77-DB62-49C6-B62E-67761EEF58BF}"/>
              </a:ext>
            </a:extLst>
          </p:cNvPr>
          <p:cNvSpPr txBox="1"/>
          <p:nvPr/>
        </p:nvSpPr>
        <p:spPr>
          <a:xfrm>
            <a:off x="3067050" y="2667000"/>
            <a:ext cx="6896672" cy="584775"/>
          </a:xfrm>
          <a:prstGeom prst="rect">
            <a:avLst/>
          </a:prstGeom>
          <a:noFill/>
        </p:spPr>
        <p:txBody>
          <a:bodyPr wrap="square" rtlCol="0">
            <a:spAutoFit/>
          </a:bodyPr>
          <a:lstStyle/>
          <a:p>
            <a:r>
              <a:rPr lang="sr-Latn-RS" sz="3200" dirty="0"/>
              <a:t>Hana  i poezija  u </a:t>
            </a:r>
            <a:r>
              <a:rPr lang="en-US" sz="3200" dirty="0" smtClean="0"/>
              <a:t>I</a:t>
            </a:r>
            <a:r>
              <a:rPr lang="sr-Latn-RS" sz="3200" dirty="0" smtClean="0"/>
              <a:t>zraelu </a:t>
            </a:r>
            <a:endParaRPr lang="en-US" sz="3200" dirty="0"/>
          </a:p>
        </p:txBody>
      </p:sp>
    </p:spTree>
    <p:extLst>
      <p:ext uri="{BB962C8B-B14F-4D97-AF65-F5344CB8AC3E}">
        <p14:creationId xmlns:p14="http://schemas.microsoft.com/office/powerpoint/2010/main" val="3533625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229" name="Picture 2">
            <a:extLst>
              <a:ext uri="{FF2B5EF4-FFF2-40B4-BE49-F238E27FC236}">
                <a16:creationId xmlns:a16="http://schemas.microsoft.com/office/drawing/2014/main" xmlns="" id="{5ACD94DE-DE21-4A9D-8875-A1539BE216E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230" name="Group 123">
            <a:extLst>
              <a:ext uri="{FF2B5EF4-FFF2-40B4-BE49-F238E27FC236}">
                <a16:creationId xmlns:a16="http://schemas.microsoft.com/office/drawing/2014/main" xmlns="" id="{A8F3053C-AA2D-43E7-9127-59111DE0E0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4288" y="0"/>
            <a:ext cx="12053888" cy="6858001"/>
            <a:chOff x="-14288" y="0"/>
            <a:chExt cx="12053888" cy="6858001"/>
          </a:xfrm>
        </p:grpSpPr>
        <p:grpSp>
          <p:nvGrpSpPr>
            <p:cNvPr id="125" name="Group 124">
              <a:extLst>
                <a:ext uri="{FF2B5EF4-FFF2-40B4-BE49-F238E27FC236}">
                  <a16:creationId xmlns:a16="http://schemas.microsoft.com/office/drawing/2014/main" xmlns="" id="{159025B1-E34F-4772-B2CC-DA9B705D403C}"/>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37" name="Rectangle 5">
                <a:extLst>
                  <a:ext uri="{FF2B5EF4-FFF2-40B4-BE49-F238E27FC236}">
                    <a16:creationId xmlns:a16="http://schemas.microsoft.com/office/drawing/2014/main" xmlns="" id="{85E8FDD9-55D5-48E9-BD0F-41FA02C5AD19}"/>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38" name="Freeform 6">
                <a:extLst>
                  <a:ext uri="{FF2B5EF4-FFF2-40B4-BE49-F238E27FC236}">
                    <a16:creationId xmlns:a16="http://schemas.microsoft.com/office/drawing/2014/main" xmlns="" id="{2C147D99-21B5-462F-B3D9-2D04FC67D8E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9" name="Freeform 7">
                <a:extLst>
                  <a:ext uri="{FF2B5EF4-FFF2-40B4-BE49-F238E27FC236}">
                    <a16:creationId xmlns:a16="http://schemas.microsoft.com/office/drawing/2014/main" xmlns="" id="{3A84E48A-5D81-47C8-9B35-7891B51623C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0" name="Freeform 8">
                <a:extLst>
                  <a:ext uri="{FF2B5EF4-FFF2-40B4-BE49-F238E27FC236}">
                    <a16:creationId xmlns:a16="http://schemas.microsoft.com/office/drawing/2014/main" xmlns="" id="{A7C08433-35BE-4A5A-9C1F-B37DEB4827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1" name="Freeform 9">
                <a:extLst>
                  <a:ext uri="{FF2B5EF4-FFF2-40B4-BE49-F238E27FC236}">
                    <a16:creationId xmlns:a16="http://schemas.microsoft.com/office/drawing/2014/main" xmlns="" id="{D0B8201B-0CB0-4F9E-ACB0-DD75292348F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2" name="Freeform 10">
                <a:extLst>
                  <a:ext uri="{FF2B5EF4-FFF2-40B4-BE49-F238E27FC236}">
                    <a16:creationId xmlns:a16="http://schemas.microsoft.com/office/drawing/2014/main" xmlns="" id="{888D2777-7FAE-47C4-9E1A-3C4D015CFB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3" name="Freeform 11">
                <a:extLst>
                  <a:ext uri="{FF2B5EF4-FFF2-40B4-BE49-F238E27FC236}">
                    <a16:creationId xmlns:a16="http://schemas.microsoft.com/office/drawing/2014/main" xmlns="" id="{CE168F44-CB11-4900-AC9E-3EBEC80160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4" name="Freeform 12">
                <a:extLst>
                  <a:ext uri="{FF2B5EF4-FFF2-40B4-BE49-F238E27FC236}">
                    <a16:creationId xmlns:a16="http://schemas.microsoft.com/office/drawing/2014/main" xmlns="" id="{A0F39381-D3B3-4EBE-80AB-F3AA4D18895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5" name="Freeform 13">
                <a:extLst>
                  <a:ext uri="{FF2B5EF4-FFF2-40B4-BE49-F238E27FC236}">
                    <a16:creationId xmlns:a16="http://schemas.microsoft.com/office/drawing/2014/main" xmlns="" id="{F8B41A7C-3B6F-4BEF-B1FA-4869947AE74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6" name="Freeform 14">
                <a:extLst>
                  <a:ext uri="{FF2B5EF4-FFF2-40B4-BE49-F238E27FC236}">
                    <a16:creationId xmlns:a16="http://schemas.microsoft.com/office/drawing/2014/main" xmlns="" id="{9A08FB39-6EFB-4948-88F2-6EB113F105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7" name="Freeform 15">
                <a:extLst>
                  <a:ext uri="{FF2B5EF4-FFF2-40B4-BE49-F238E27FC236}">
                    <a16:creationId xmlns:a16="http://schemas.microsoft.com/office/drawing/2014/main" xmlns="" id="{32489CF5-34F9-4676-8FC8-EA47623A9F5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8" name="Line 16">
                <a:extLst>
                  <a:ext uri="{FF2B5EF4-FFF2-40B4-BE49-F238E27FC236}">
                    <a16:creationId xmlns:a16="http://schemas.microsoft.com/office/drawing/2014/main" xmlns="" id="{6E6A81FE-6687-4E45-86EE-506158CFC01C}"/>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xmlns=""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49" name="Freeform 17">
                <a:extLst>
                  <a:ext uri="{FF2B5EF4-FFF2-40B4-BE49-F238E27FC236}">
                    <a16:creationId xmlns:a16="http://schemas.microsoft.com/office/drawing/2014/main" xmlns="" id="{085F56DC-138C-4970-A499-1F8C4FBADF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0" name="Freeform 18">
                <a:extLst>
                  <a:ext uri="{FF2B5EF4-FFF2-40B4-BE49-F238E27FC236}">
                    <a16:creationId xmlns:a16="http://schemas.microsoft.com/office/drawing/2014/main" xmlns="" id="{2241CFC6-2DD5-4908-95FF-C76F3F432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1" name="Freeform 19">
                <a:extLst>
                  <a:ext uri="{FF2B5EF4-FFF2-40B4-BE49-F238E27FC236}">
                    <a16:creationId xmlns:a16="http://schemas.microsoft.com/office/drawing/2014/main" xmlns="" id="{EAE9ABAC-3BE1-44E6-A764-8B7884E83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2" name="Freeform 20">
                <a:extLst>
                  <a:ext uri="{FF2B5EF4-FFF2-40B4-BE49-F238E27FC236}">
                    <a16:creationId xmlns:a16="http://schemas.microsoft.com/office/drawing/2014/main" xmlns="" id="{39874D11-3018-499B-BD78-11BB954BDF5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3" name="Rectangle 21">
                <a:extLst>
                  <a:ext uri="{FF2B5EF4-FFF2-40B4-BE49-F238E27FC236}">
                    <a16:creationId xmlns:a16="http://schemas.microsoft.com/office/drawing/2014/main" xmlns="" id="{9D4461D3-04C7-495D-BA09-8D5311E9DA70}"/>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54" name="Freeform 22">
                <a:extLst>
                  <a:ext uri="{FF2B5EF4-FFF2-40B4-BE49-F238E27FC236}">
                    <a16:creationId xmlns:a16="http://schemas.microsoft.com/office/drawing/2014/main" xmlns="" id="{BF405972-B14C-45E8-9F0C-E2F11F1CF0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5" name="Freeform 23">
                <a:extLst>
                  <a:ext uri="{FF2B5EF4-FFF2-40B4-BE49-F238E27FC236}">
                    <a16:creationId xmlns:a16="http://schemas.microsoft.com/office/drawing/2014/main" xmlns="" id="{D7939026-A689-46F4-97AC-5F68665D7DF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6" name="Freeform 24">
                <a:extLst>
                  <a:ext uri="{FF2B5EF4-FFF2-40B4-BE49-F238E27FC236}">
                    <a16:creationId xmlns:a16="http://schemas.microsoft.com/office/drawing/2014/main" xmlns="" id="{8AD9F31C-5CF7-45EE-907A-3074488127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7" name="Freeform 25">
                <a:extLst>
                  <a:ext uri="{FF2B5EF4-FFF2-40B4-BE49-F238E27FC236}">
                    <a16:creationId xmlns:a16="http://schemas.microsoft.com/office/drawing/2014/main" xmlns="" id="{93412351-62FA-4EF3-8FE2-4CDD8397B99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8" name="Freeform 26">
                <a:extLst>
                  <a:ext uri="{FF2B5EF4-FFF2-40B4-BE49-F238E27FC236}">
                    <a16:creationId xmlns:a16="http://schemas.microsoft.com/office/drawing/2014/main" xmlns="" id="{84A81491-A1EB-46E3-9E73-11B93428CD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9" name="Freeform 27">
                <a:extLst>
                  <a:ext uri="{FF2B5EF4-FFF2-40B4-BE49-F238E27FC236}">
                    <a16:creationId xmlns:a16="http://schemas.microsoft.com/office/drawing/2014/main" xmlns="" id="{E7727744-4F0E-4AA2-97BC-0C44AB354A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0" name="Freeform 28">
                <a:extLst>
                  <a:ext uri="{FF2B5EF4-FFF2-40B4-BE49-F238E27FC236}">
                    <a16:creationId xmlns:a16="http://schemas.microsoft.com/office/drawing/2014/main" xmlns="" id="{4575AD90-731F-4996-AA04-86E5EC8CBE0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1" name="Freeform 29">
                <a:extLst>
                  <a:ext uri="{FF2B5EF4-FFF2-40B4-BE49-F238E27FC236}">
                    <a16:creationId xmlns:a16="http://schemas.microsoft.com/office/drawing/2014/main" xmlns="" id="{231A78D3-96D9-4A22-BC29-8274B016C0C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2" name="Freeform 30">
                <a:extLst>
                  <a:ext uri="{FF2B5EF4-FFF2-40B4-BE49-F238E27FC236}">
                    <a16:creationId xmlns:a16="http://schemas.microsoft.com/office/drawing/2014/main" xmlns="" id="{DFF31CA2-144E-493E-A135-83B83452AB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3" name="Freeform 31">
                <a:extLst>
                  <a:ext uri="{FF2B5EF4-FFF2-40B4-BE49-F238E27FC236}">
                    <a16:creationId xmlns:a16="http://schemas.microsoft.com/office/drawing/2014/main" xmlns="" id="{C1ED7F8F-8F7D-4634-8EF1-3DC871518A4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126" name="Group 125">
              <a:extLst>
                <a:ext uri="{FF2B5EF4-FFF2-40B4-BE49-F238E27FC236}">
                  <a16:creationId xmlns:a16="http://schemas.microsoft.com/office/drawing/2014/main" xmlns="" id="{C51DBAB3-1986-470D-B778-24F7953C79C0}"/>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27" name="Freeform 32">
                <a:extLst>
                  <a:ext uri="{FF2B5EF4-FFF2-40B4-BE49-F238E27FC236}">
                    <a16:creationId xmlns:a16="http://schemas.microsoft.com/office/drawing/2014/main" xmlns="" id="{921E27E2-FB87-421E-898F-0AD31CBC49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8" name="Freeform 33">
                <a:extLst>
                  <a:ext uri="{FF2B5EF4-FFF2-40B4-BE49-F238E27FC236}">
                    <a16:creationId xmlns:a16="http://schemas.microsoft.com/office/drawing/2014/main" xmlns="" id="{C9479707-E515-4B3C-9493-72190DDB2E6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9" name="Freeform 34">
                <a:extLst>
                  <a:ext uri="{FF2B5EF4-FFF2-40B4-BE49-F238E27FC236}">
                    <a16:creationId xmlns:a16="http://schemas.microsoft.com/office/drawing/2014/main" xmlns="" id="{9FF90DFA-7702-4558-8B3D-756D81D85A0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0" name="Freeform 35">
                <a:extLst>
                  <a:ext uri="{FF2B5EF4-FFF2-40B4-BE49-F238E27FC236}">
                    <a16:creationId xmlns:a16="http://schemas.microsoft.com/office/drawing/2014/main" xmlns="" id="{558A4777-3BE1-4000-9CB4-73048552F5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1" name="Freeform 36">
                <a:extLst>
                  <a:ext uri="{FF2B5EF4-FFF2-40B4-BE49-F238E27FC236}">
                    <a16:creationId xmlns:a16="http://schemas.microsoft.com/office/drawing/2014/main" xmlns="" id="{2A041A71-3C90-472C-AC37-21EFE0786D2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2" name="Freeform 37">
                <a:extLst>
                  <a:ext uri="{FF2B5EF4-FFF2-40B4-BE49-F238E27FC236}">
                    <a16:creationId xmlns:a16="http://schemas.microsoft.com/office/drawing/2014/main" xmlns="" id="{8FC1DCF1-A0C3-4803-9B5B-29A6C245A4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3" name="Freeform 38">
                <a:extLst>
                  <a:ext uri="{FF2B5EF4-FFF2-40B4-BE49-F238E27FC236}">
                    <a16:creationId xmlns:a16="http://schemas.microsoft.com/office/drawing/2014/main" xmlns="" id="{71612D3E-4DBC-49B9-86B5-FCD82B1B1E1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4" name="Freeform 39">
                <a:extLst>
                  <a:ext uri="{FF2B5EF4-FFF2-40B4-BE49-F238E27FC236}">
                    <a16:creationId xmlns:a16="http://schemas.microsoft.com/office/drawing/2014/main" xmlns="" id="{CB1CF104-08B0-46F6-ABBF-649AC5A702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5" name="Freeform 40">
                <a:extLst>
                  <a:ext uri="{FF2B5EF4-FFF2-40B4-BE49-F238E27FC236}">
                    <a16:creationId xmlns:a16="http://schemas.microsoft.com/office/drawing/2014/main" xmlns="" id="{FCE7D9F8-F405-4677-A45F-EDBB7F16856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6" name="Rectangle 41">
                <a:extLst>
                  <a:ext uri="{FF2B5EF4-FFF2-40B4-BE49-F238E27FC236}">
                    <a16:creationId xmlns:a16="http://schemas.microsoft.com/office/drawing/2014/main" xmlns="" id="{7347872F-3F7B-4ADF-BC95-429727E82D1E}"/>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grpSp>
        <p:nvGrpSpPr>
          <p:cNvPr id="231" name="Group 164">
            <a:extLst>
              <a:ext uri="{FF2B5EF4-FFF2-40B4-BE49-F238E27FC236}">
                <a16:creationId xmlns:a16="http://schemas.microsoft.com/office/drawing/2014/main" xmlns="" id="{2C113195-43EA-4B6A-B281-C0458D92634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
            <a:ext cx="12192003" cy="6858001"/>
            <a:chOff x="0" y="-1"/>
            <a:chExt cx="12192003" cy="6858001"/>
          </a:xfrm>
        </p:grpSpPr>
        <p:sp useBgFill="1">
          <p:nvSpPr>
            <p:cNvPr id="232" name="Rectangle 165">
              <a:extLst>
                <a:ext uri="{FF2B5EF4-FFF2-40B4-BE49-F238E27FC236}">
                  <a16:creationId xmlns:a16="http://schemas.microsoft.com/office/drawing/2014/main" xmlns="" id="{27DEAF6E-67FE-4877-B38B-0F2BF78576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Picture 2">
              <a:extLst>
                <a:ext uri="{FF2B5EF4-FFF2-40B4-BE49-F238E27FC236}">
                  <a16:creationId xmlns:a16="http://schemas.microsoft.com/office/drawing/2014/main" xmlns="" id="{F60C980E-E723-46CF-9296-C7BBA4DB83C8}"/>
                </a:ext>
                <a:ext uri="{C183D7F6-B498-43B3-948B-1728B52AA6E4}">
                  <adec:decorative xmlns:adec="http://schemas.microsoft.com/office/drawing/2017/decorative" xmlns="" val="1"/>
                </a:ext>
              </a:extLst>
            </p:cNvPr>
            <p:cNvPicPr>
              <a:picLocks noChangeAspect="1" noChangeArrowheads="1"/>
            </p:cNvPicPr>
            <p:nvPr>
              <p:extLst>
                <p:ext uri="{386F3935-93C4-4BCD-93E2-E3B085C9AB24}">
                  <p16:designElem xmlns:p16="http://schemas.microsoft.com/office/powerpoint/2015/main" xmlns=""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grpSp>
        <p:nvGrpSpPr>
          <p:cNvPr id="233" name="Group 168">
            <a:extLst>
              <a:ext uri="{FF2B5EF4-FFF2-40B4-BE49-F238E27FC236}">
                <a16:creationId xmlns:a16="http://schemas.microsoft.com/office/drawing/2014/main" xmlns="" id="{98D36904-1712-4C81-B063-66E1D4777FB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640302"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70" name="Rectangle 5">
              <a:extLst>
                <a:ext uri="{FF2B5EF4-FFF2-40B4-BE49-F238E27FC236}">
                  <a16:creationId xmlns:a16="http://schemas.microsoft.com/office/drawing/2014/main" xmlns="" id="{BEA28722-E2AF-4D8D-9E59-65B94630A3D3}"/>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71" name="Freeform 6">
              <a:extLst>
                <a:ext uri="{FF2B5EF4-FFF2-40B4-BE49-F238E27FC236}">
                  <a16:creationId xmlns:a16="http://schemas.microsoft.com/office/drawing/2014/main" xmlns="" id="{A279E077-7DAF-4B93-BE2C-98F6B13A117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2" name="Freeform 7">
              <a:extLst>
                <a:ext uri="{FF2B5EF4-FFF2-40B4-BE49-F238E27FC236}">
                  <a16:creationId xmlns:a16="http://schemas.microsoft.com/office/drawing/2014/main" xmlns="" id="{E78603D6-020D-4269-95E5-2E17499DA51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3" name="Rectangle 8">
              <a:extLst>
                <a:ext uri="{FF2B5EF4-FFF2-40B4-BE49-F238E27FC236}">
                  <a16:creationId xmlns:a16="http://schemas.microsoft.com/office/drawing/2014/main" xmlns="" id="{CE9500AA-AB8C-4023-967A-11555F0F48CB}"/>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74" name="Freeform 9">
              <a:extLst>
                <a:ext uri="{FF2B5EF4-FFF2-40B4-BE49-F238E27FC236}">
                  <a16:creationId xmlns:a16="http://schemas.microsoft.com/office/drawing/2014/main" xmlns="" id="{1B716630-BD94-436E-9E9C-5D534092DF0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5" name="Freeform 10">
              <a:extLst>
                <a:ext uri="{FF2B5EF4-FFF2-40B4-BE49-F238E27FC236}">
                  <a16:creationId xmlns:a16="http://schemas.microsoft.com/office/drawing/2014/main" xmlns="" id="{4CE6FCD2-8177-4A45-88ED-A2B986102D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6" name="Freeform 11">
              <a:extLst>
                <a:ext uri="{FF2B5EF4-FFF2-40B4-BE49-F238E27FC236}">
                  <a16:creationId xmlns:a16="http://schemas.microsoft.com/office/drawing/2014/main" xmlns="" id="{E32BEED2-100A-48B2-B552-07B54EEC48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7" name="Freeform 12">
              <a:extLst>
                <a:ext uri="{FF2B5EF4-FFF2-40B4-BE49-F238E27FC236}">
                  <a16:creationId xmlns:a16="http://schemas.microsoft.com/office/drawing/2014/main" xmlns="" id="{839DB29D-A8C6-484A-A747-14733D5B3C9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8" name="Freeform 13">
              <a:extLst>
                <a:ext uri="{FF2B5EF4-FFF2-40B4-BE49-F238E27FC236}">
                  <a16:creationId xmlns:a16="http://schemas.microsoft.com/office/drawing/2014/main" xmlns="" id="{B1A468B2-ABD1-447D-89DC-7A9CFBBCBA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9" name="Freeform 14">
              <a:extLst>
                <a:ext uri="{FF2B5EF4-FFF2-40B4-BE49-F238E27FC236}">
                  <a16:creationId xmlns:a16="http://schemas.microsoft.com/office/drawing/2014/main" xmlns="" id="{219C1A45-C8B0-48AE-B5A9-A1B40B43BB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0" name="Freeform 15">
              <a:extLst>
                <a:ext uri="{FF2B5EF4-FFF2-40B4-BE49-F238E27FC236}">
                  <a16:creationId xmlns:a16="http://schemas.microsoft.com/office/drawing/2014/main" xmlns="" id="{F2910D68-E982-47F7-A53C-ABA0CB34F7A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1" name="Freeform 16">
              <a:extLst>
                <a:ext uri="{FF2B5EF4-FFF2-40B4-BE49-F238E27FC236}">
                  <a16:creationId xmlns:a16="http://schemas.microsoft.com/office/drawing/2014/main" xmlns="" id="{C4B84BAD-BCB3-4BF2-8A3C-3391BF4AB65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2" name="Freeform 17">
              <a:extLst>
                <a:ext uri="{FF2B5EF4-FFF2-40B4-BE49-F238E27FC236}">
                  <a16:creationId xmlns:a16="http://schemas.microsoft.com/office/drawing/2014/main" xmlns="" id="{522D8CE7-E27B-4BAE-962D-AAC0D66E48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3" name="Freeform 18">
              <a:extLst>
                <a:ext uri="{FF2B5EF4-FFF2-40B4-BE49-F238E27FC236}">
                  <a16:creationId xmlns:a16="http://schemas.microsoft.com/office/drawing/2014/main" xmlns="" id="{1042B4B5-2D6F-405A-A112-D5F96027E95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4" name="Freeform 19">
              <a:extLst>
                <a:ext uri="{FF2B5EF4-FFF2-40B4-BE49-F238E27FC236}">
                  <a16:creationId xmlns:a16="http://schemas.microsoft.com/office/drawing/2014/main" xmlns="" id="{199F606E-DC72-4CAF-AFF2-58FA0121E6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5" name="Freeform 20">
              <a:extLst>
                <a:ext uri="{FF2B5EF4-FFF2-40B4-BE49-F238E27FC236}">
                  <a16:creationId xmlns:a16="http://schemas.microsoft.com/office/drawing/2014/main" xmlns="" id="{C949CB30-1690-4B14-954A-4FA9637CEF5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6" name="Freeform 21">
              <a:extLst>
                <a:ext uri="{FF2B5EF4-FFF2-40B4-BE49-F238E27FC236}">
                  <a16:creationId xmlns:a16="http://schemas.microsoft.com/office/drawing/2014/main" xmlns="" id="{84EE3B4E-AE37-4F27-B6AC-FF20B9BE333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7" name="Freeform 22">
              <a:extLst>
                <a:ext uri="{FF2B5EF4-FFF2-40B4-BE49-F238E27FC236}">
                  <a16:creationId xmlns:a16="http://schemas.microsoft.com/office/drawing/2014/main" xmlns="" id="{798942D8-2074-4A7F-AD65-7564D8C3B7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8" name="Freeform 23">
              <a:extLst>
                <a:ext uri="{FF2B5EF4-FFF2-40B4-BE49-F238E27FC236}">
                  <a16:creationId xmlns:a16="http://schemas.microsoft.com/office/drawing/2014/main" xmlns="" id="{D4324684-C1DE-4AF8-B17D-917AD23FE65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9" name="Freeform 24">
              <a:extLst>
                <a:ext uri="{FF2B5EF4-FFF2-40B4-BE49-F238E27FC236}">
                  <a16:creationId xmlns:a16="http://schemas.microsoft.com/office/drawing/2014/main" xmlns="" id="{A4C18B6C-86CE-40F9-919C-9490AD3E309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0" name="Freeform 25">
              <a:extLst>
                <a:ext uri="{FF2B5EF4-FFF2-40B4-BE49-F238E27FC236}">
                  <a16:creationId xmlns:a16="http://schemas.microsoft.com/office/drawing/2014/main" xmlns="" id="{72DB2464-DEE2-4EB2-9FB2-46768EE680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1" name="Freeform 26">
              <a:extLst>
                <a:ext uri="{FF2B5EF4-FFF2-40B4-BE49-F238E27FC236}">
                  <a16:creationId xmlns:a16="http://schemas.microsoft.com/office/drawing/2014/main" xmlns="" id="{56E24DAD-4831-4565-ACE0-E7FDBC65424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2" name="Freeform 27">
              <a:extLst>
                <a:ext uri="{FF2B5EF4-FFF2-40B4-BE49-F238E27FC236}">
                  <a16:creationId xmlns:a16="http://schemas.microsoft.com/office/drawing/2014/main" xmlns="" id="{ADB70D91-E74C-433F-9BCD-587B9356112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3" name="Freeform 28">
              <a:extLst>
                <a:ext uri="{FF2B5EF4-FFF2-40B4-BE49-F238E27FC236}">
                  <a16:creationId xmlns:a16="http://schemas.microsoft.com/office/drawing/2014/main" xmlns="" id="{E982042F-EEF5-49A7-87B3-43F9296995A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4" name="Freeform 29">
              <a:extLst>
                <a:ext uri="{FF2B5EF4-FFF2-40B4-BE49-F238E27FC236}">
                  <a16:creationId xmlns:a16="http://schemas.microsoft.com/office/drawing/2014/main" xmlns="" id="{54806968-8087-4915-B489-2BE793DD2A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5" name="Freeform 30">
              <a:extLst>
                <a:ext uri="{FF2B5EF4-FFF2-40B4-BE49-F238E27FC236}">
                  <a16:creationId xmlns:a16="http://schemas.microsoft.com/office/drawing/2014/main" xmlns="" id="{A937487D-58AA-4E9D-966F-85938FA868D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6" name="Freeform 31">
              <a:extLst>
                <a:ext uri="{FF2B5EF4-FFF2-40B4-BE49-F238E27FC236}">
                  <a16:creationId xmlns:a16="http://schemas.microsoft.com/office/drawing/2014/main" xmlns="" id="{FDA6755A-0790-476D-86D7-F95215FADD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7" name="Freeform 32">
              <a:extLst>
                <a:ext uri="{FF2B5EF4-FFF2-40B4-BE49-F238E27FC236}">
                  <a16:creationId xmlns:a16="http://schemas.microsoft.com/office/drawing/2014/main" xmlns="" id="{A951E2B3-F005-4EDC-B890-F93D63F1200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8" name="Rectangle 33">
              <a:extLst>
                <a:ext uri="{FF2B5EF4-FFF2-40B4-BE49-F238E27FC236}">
                  <a16:creationId xmlns:a16="http://schemas.microsoft.com/office/drawing/2014/main" xmlns="" id="{466F4EF3-7ED2-4EC7-8F76-4AD87CD1E5DA}"/>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99" name="Freeform 34">
              <a:extLst>
                <a:ext uri="{FF2B5EF4-FFF2-40B4-BE49-F238E27FC236}">
                  <a16:creationId xmlns:a16="http://schemas.microsoft.com/office/drawing/2014/main" xmlns="" id="{521BF1A3-D416-49F9-A1D2-4C7B3218B51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0" name="Freeform 35">
              <a:extLst>
                <a:ext uri="{FF2B5EF4-FFF2-40B4-BE49-F238E27FC236}">
                  <a16:creationId xmlns:a16="http://schemas.microsoft.com/office/drawing/2014/main" xmlns="" id="{F6C16CF8-3F09-4C17-94A6-42BCABB669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1" name="Freeform 36">
              <a:extLst>
                <a:ext uri="{FF2B5EF4-FFF2-40B4-BE49-F238E27FC236}">
                  <a16:creationId xmlns:a16="http://schemas.microsoft.com/office/drawing/2014/main" xmlns="" id="{B667C1A8-CDB1-4FD0-A3F6-0E035C7CAA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2" name="Freeform 37">
              <a:extLst>
                <a:ext uri="{FF2B5EF4-FFF2-40B4-BE49-F238E27FC236}">
                  <a16:creationId xmlns:a16="http://schemas.microsoft.com/office/drawing/2014/main" xmlns="" id="{0B2B73AB-248E-49DB-8ED2-3FCB0A0D894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3" name="Freeform 38">
              <a:extLst>
                <a:ext uri="{FF2B5EF4-FFF2-40B4-BE49-F238E27FC236}">
                  <a16:creationId xmlns:a16="http://schemas.microsoft.com/office/drawing/2014/main" xmlns="" id="{8411F083-5CD4-4569-BA08-059B5CA9A8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4" name="Freeform 39">
              <a:extLst>
                <a:ext uri="{FF2B5EF4-FFF2-40B4-BE49-F238E27FC236}">
                  <a16:creationId xmlns:a16="http://schemas.microsoft.com/office/drawing/2014/main" xmlns="" id="{AF78C2C2-8584-4B3B-9AF8-E7FF368FA7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5" name="Freeform 40">
              <a:extLst>
                <a:ext uri="{FF2B5EF4-FFF2-40B4-BE49-F238E27FC236}">
                  <a16:creationId xmlns:a16="http://schemas.microsoft.com/office/drawing/2014/main" xmlns="" id="{40934674-5C07-4146-B556-4A271D99684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6" name="Freeform 41">
              <a:extLst>
                <a:ext uri="{FF2B5EF4-FFF2-40B4-BE49-F238E27FC236}">
                  <a16:creationId xmlns:a16="http://schemas.microsoft.com/office/drawing/2014/main" xmlns="" id="{D970276A-A310-41DB-B917-D7D3465667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7" name="Freeform 42">
              <a:extLst>
                <a:ext uri="{FF2B5EF4-FFF2-40B4-BE49-F238E27FC236}">
                  <a16:creationId xmlns:a16="http://schemas.microsoft.com/office/drawing/2014/main" xmlns="" id="{EEEC747F-78C5-4212-8ACE-BB4B7D24804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8" name="Freeform 43">
              <a:extLst>
                <a:ext uri="{FF2B5EF4-FFF2-40B4-BE49-F238E27FC236}">
                  <a16:creationId xmlns:a16="http://schemas.microsoft.com/office/drawing/2014/main" xmlns="" id="{821AE83F-022D-41AF-A219-992ACE1E00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9" name="Freeform 44">
              <a:extLst>
                <a:ext uri="{FF2B5EF4-FFF2-40B4-BE49-F238E27FC236}">
                  <a16:creationId xmlns:a16="http://schemas.microsoft.com/office/drawing/2014/main" xmlns="" id="{EF049934-C636-4279-91F0-ED3121923EF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0" name="Rectangle 45">
              <a:extLst>
                <a:ext uri="{FF2B5EF4-FFF2-40B4-BE49-F238E27FC236}">
                  <a16:creationId xmlns:a16="http://schemas.microsoft.com/office/drawing/2014/main" xmlns="" id="{8588DF1D-2DD2-499F-9384-29C92277FA96}"/>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11" name="Freeform 46">
              <a:extLst>
                <a:ext uri="{FF2B5EF4-FFF2-40B4-BE49-F238E27FC236}">
                  <a16:creationId xmlns:a16="http://schemas.microsoft.com/office/drawing/2014/main" xmlns="" id="{DF555F2B-5E3D-438F-89A8-EABA91A72D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2" name="Freeform 47">
              <a:extLst>
                <a:ext uri="{FF2B5EF4-FFF2-40B4-BE49-F238E27FC236}">
                  <a16:creationId xmlns:a16="http://schemas.microsoft.com/office/drawing/2014/main" xmlns="" id="{006B22A5-B971-42EE-9141-E65B4EF26B5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3" name="Freeform 48">
              <a:extLst>
                <a:ext uri="{FF2B5EF4-FFF2-40B4-BE49-F238E27FC236}">
                  <a16:creationId xmlns:a16="http://schemas.microsoft.com/office/drawing/2014/main" xmlns="" id="{3AA529FD-59E0-4B70-94C1-D0541A632D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4" name="Freeform 49">
              <a:extLst>
                <a:ext uri="{FF2B5EF4-FFF2-40B4-BE49-F238E27FC236}">
                  <a16:creationId xmlns:a16="http://schemas.microsoft.com/office/drawing/2014/main" xmlns="" id="{ABAFA9C1-3649-4F7F-81D0-69DF79195AA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5" name="Freeform 50">
              <a:extLst>
                <a:ext uri="{FF2B5EF4-FFF2-40B4-BE49-F238E27FC236}">
                  <a16:creationId xmlns:a16="http://schemas.microsoft.com/office/drawing/2014/main" xmlns="" id="{D3CCFACE-F8B9-45E4-8F31-797E1C677E3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6" name="Freeform 51">
              <a:extLst>
                <a:ext uri="{FF2B5EF4-FFF2-40B4-BE49-F238E27FC236}">
                  <a16:creationId xmlns:a16="http://schemas.microsoft.com/office/drawing/2014/main" xmlns="" id="{D9F7B9DB-1C45-4CD5-A025-F49F84F12D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7" name="Freeform 52">
              <a:extLst>
                <a:ext uri="{FF2B5EF4-FFF2-40B4-BE49-F238E27FC236}">
                  <a16:creationId xmlns:a16="http://schemas.microsoft.com/office/drawing/2014/main" xmlns="" id="{3E76F16C-AE46-486F-B365-837F8E2AD2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8" name="Freeform 53">
              <a:extLst>
                <a:ext uri="{FF2B5EF4-FFF2-40B4-BE49-F238E27FC236}">
                  <a16:creationId xmlns:a16="http://schemas.microsoft.com/office/drawing/2014/main" xmlns="" id="{1B26D62F-5620-4D58-B99D-D4149B7D2DF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9" name="Freeform 54">
              <a:extLst>
                <a:ext uri="{FF2B5EF4-FFF2-40B4-BE49-F238E27FC236}">
                  <a16:creationId xmlns:a16="http://schemas.microsoft.com/office/drawing/2014/main" xmlns="" id="{D7E1F06E-43A3-4960-A8A9-5B5FF2D1E50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0" name="Freeform 55">
              <a:extLst>
                <a:ext uri="{FF2B5EF4-FFF2-40B4-BE49-F238E27FC236}">
                  <a16:creationId xmlns:a16="http://schemas.microsoft.com/office/drawing/2014/main" xmlns="" id="{67976099-4433-463C-A8CB-2B2E9522B2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1" name="Freeform 56">
              <a:extLst>
                <a:ext uri="{FF2B5EF4-FFF2-40B4-BE49-F238E27FC236}">
                  <a16:creationId xmlns:a16="http://schemas.microsoft.com/office/drawing/2014/main" xmlns="" id="{48D4F79B-7C11-4960-8519-A1987A346DE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2" name="Freeform 57">
              <a:extLst>
                <a:ext uri="{FF2B5EF4-FFF2-40B4-BE49-F238E27FC236}">
                  <a16:creationId xmlns:a16="http://schemas.microsoft.com/office/drawing/2014/main" xmlns="" id="{701CA4FF-5ECD-40A8-8795-F72A2EF6F8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3" name="Freeform 58">
              <a:extLst>
                <a:ext uri="{FF2B5EF4-FFF2-40B4-BE49-F238E27FC236}">
                  <a16:creationId xmlns:a16="http://schemas.microsoft.com/office/drawing/2014/main" xmlns="" id="{7593ABCC-9855-4EB5-9344-0FA5E1F20FA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6" name="Picture 2" descr="1">
            <a:extLst>
              <a:ext uri="{FF2B5EF4-FFF2-40B4-BE49-F238E27FC236}">
                <a16:creationId xmlns:a16="http://schemas.microsoft.com/office/drawing/2014/main" xmlns="" id="{85C75335-DD92-4D97-8081-359D849E48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332" r="2" b="7411"/>
          <a:stretch/>
        </p:blipFill>
        <p:spPr bwMode="auto">
          <a:xfrm>
            <a:off x="-5597" y="1"/>
            <a:ext cx="6101597" cy="3427413"/>
          </a:xfrm>
          <a:custGeom>
            <a:avLst/>
            <a:gdLst/>
            <a:ahLst/>
            <a:cxnLst/>
            <a:rect l="l" t="t" r="r" b="b"/>
            <a:pathLst>
              <a:path w="6101597" h="3427413">
                <a:moveTo>
                  <a:pt x="0" y="0"/>
                </a:moveTo>
                <a:lnTo>
                  <a:pt x="6101597" y="0"/>
                </a:lnTo>
                <a:lnTo>
                  <a:pt x="6101597" y="3427413"/>
                </a:lnTo>
                <a:lnTo>
                  <a:pt x="0" y="3427413"/>
                </a:lnTo>
                <a:close/>
              </a:path>
            </a:pathLst>
          </a:custGeom>
          <a:noFill/>
          <a:extLst>
            <a:ext uri="{909E8E84-426E-40DD-AFC4-6F175D3DCCD1}">
              <a14:hiddenFill xmlns:a14="http://schemas.microsoft.com/office/drawing/2010/main">
                <a:solidFill>
                  <a:srgbClr val="FFFFFF"/>
                </a:solidFill>
              </a14:hiddenFill>
            </a:ext>
          </a:extLst>
        </p:spPr>
      </p:pic>
      <p:pic>
        <p:nvPicPr>
          <p:cNvPr id="7" name="Picture 4" descr="1">
            <a:extLst>
              <a:ext uri="{FF2B5EF4-FFF2-40B4-BE49-F238E27FC236}">
                <a16:creationId xmlns:a16="http://schemas.microsoft.com/office/drawing/2014/main" xmlns="" id="{081E0B70-59A4-4384-A985-DF03E605844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4210" r="2" b="30062"/>
          <a:stretch/>
        </p:blipFill>
        <p:spPr bwMode="auto">
          <a:xfrm>
            <a:off x="-5597" y="3427414"/>
            <a:ext cx="6101597" cy="3430587"/>
          </a:xfrm>
          <a:custGeom>
            <a:avLst/>
            <a:gdLst/>
            <a:ahLst/>
            <a:cxnLst/>
            <a:rect l="l" t="t" r="r" b="b"/>
            <a:pathLst>
              <a:path w="6101597" h="3430587">
                <a:moveTo>
                  <a:pt x="0" y="0"/>
                </a:moveTo>
                <a:lnTo>
                  <a:pt x="6101597" y="0"/>
                </a:lnTo>
                <a:lnTo>
                  <a:pt x="6101597" y="3430587"/>
                </a:lnTo>
                <a:lnTo>
                  <a:pt x="0" y="3430587"/>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0551BA7E-1691-4047-953E-A60B20E12385}"/>
              </a:ext>
            </a:extLst>
          </p:cNvPr>
          <p:cNvSpPr txBox="1"/>
          <p:nvPr/>
        </p:nvSpPr>
        <p:spPr>
          <a:xfrm>
            <a:off x="6945352" y="157163"/>
            <a:ext cx="4413737" cy="5634038"/>
          </a:xfrm>
          <a:prstGeom prst="rect">
            <a:avLst/>
          </a:prstGeom>
        </p:spPr>
        <p:txBody>
          <a:bodyPr vert="horz" lIns="91440" tIns="45720" rIns="91440" bIns="45720" rtlCol="0">
            <a:noAutofit/>
          </a:bodyPr>
          <a:lstStyle/>
          <a:p>
            <a:pPr indent="-228600" defTabSz="914400">
              <a:lnSpc>
                <a:spcPct val="110000"/>
              </a:lnSpc>
              <a:spcAft>
                <a:spcPts val="600"/>
              </a:spcAft>
              <a:buSzPct val="125000"/>
              <a:buFont typeface="Arial" panose="020B0604020202020204" pitchFamily="34" charset="0"/>
              <a:buChar char="•"/>
            </a:pPr>
            <a:r>
              <a:rPr lang="en-US" sz="2400" dirty="0" err="1"/>
              <a:t>Počela</a:t>
            </a:r>
            <a:r>
              <a:rPr lang="en-US" sz="2400" dirty="0"/>
              <a:t> je da </a:t>
            </a:r>
            <a:r>
              <a:rPr lang="en-US" sz="2400" dirty="0" err="1"/>
              <a:t>stvara</a:t>
            </a:r>
            <a:r>
              <a:rPr lang="en-US" sz="2400" dirty="0"/>
              <a:t> </a:t>
            </a:r>
            <a:r>
              <a:rPr lang="en-US" sz="2400" dirty="0" err="1"/>
              <a:t>još</a:t>
            </a:r>
            <a:r>
              <a:rPr lang="en-US" sz="2400" dirty="0"/>
              <a:t> pre </a:t>
            </a:r>
            <a:r>
              <a:rPr lang="en-US" sz="2400" dirty="0" err="1"/>
              <a:t>nego</a:t>
            </a:r>
            <a:r>
              <a:rPr lang="en-US" sz="2400" dirty="0"/>
              <a:t> </a:t>
            </a:r>
            <a:r>
              <a:rPr lang="en-US" sz="2400" dirty="0" err="1"/>
              <a:t>što</a:t>
            </a:r>
            <a:r>
              <a:rPr lang="en-US" sz="2400" dirty="0"/>
              <a:t> je </a:t>
            </a:r>
            <a:r>
              <a:rPr lang="en-US" sz="2400" dirty="0" err="1"/>
              <a:t>uspela</a:t>
            </a:r>
            <a:r>
              <a:rPr lang="en-US" sz="2400" dirty="0"/>
              <a:t> da </a:t>
            </a:r>
            <a:r>
              <a:rPr lang="en-US" sz="2400" dirty="0" err="1"/>
              <a:t>piše</a:t>
            </a:r>
            <a:r>
              <a:rPr lang="en-US" sz="2400" dirty="0"/>
              <a:t>. </a:t>
            </a:r>
            <a:r>
              <a:rPr lang="en-US" sz="2400" dirty="0" err="1"/>
              <a:t>Njen</a:t>
            </a:r>
            <a:r>
              <a:rPr lang="en-US" sz="2400" dirty="0"/>
              <a:t> rani rad je </a:t>
            </a:r>
            <a:r>
              <a:rPr lang="en-US" sz="2400" dirty="0" err="1"/>
              <a:t>na</a:t>
            </a:r>
            <a:r>
              <a:rPr lang="en-US" sz="2400" dirty="0"/>
              <a:t> </a:t>
            </a:r>
            <a:r>
              <a:rPr lang="en-US" sz="2400" dirty="0" err="1"/>
              <a:t>mađarskom</a:t>
            </a:r>
            <a:r>
              <a:rPr lang="en-US" sz="2400" dirty="0"/>
              <a:t>, </a:t>
            </a:r>
            <a:r>
              <a:rPr lang="en-US" sz="2400" dirty="0" err="1"/>
              <a:t>ali</a:t>
            </a:r>
            <a:r>
              <a:rPr lang="en-US" sz="2400" dirty="0"/>
              <a:t> </a:t>
            </a:r>
            <a:r>
              <a:rPr lang="en-US" sz="2400" dirty="0" err="1"/>
              <a:t>ubrzo</a:t>
            </a:r>
            <a:r>
              <a:rPr lang="en-US" sz="2400" dirty="0"/>
              <a:t> po </a:t>
            </a:r>
            <a:r>
              <a:rPr lang="en-US" sz="2400" dirty="0" err="1"/>
              <a:t>dolasku</a:t>
            </a:r>
            <a:r>
              <a:rPr lang="en-US" sz="2400" dirty="0"/>
              <a:t> u </a:t>
            </a:r>
            <a:r>
              <a:rPr lang="en-US" sz="2400" dirty="0" err="1"/>
              <a:t>Palestinu</a:t>
            </a:r>
            <a:r>
              <a:rPr lang="en-US" sz="2400" dirty="0"/>
              <a:t>, </a:t>
            </a:r>
            <a:r>
              <a:rPr lang="en-US" sz="2400" dirty="0" err="1"/>
              <a:t>i</a:t>
            </a:r>
            <a:r>
              <a:rPr lang="en-US" sz="2400" dirty="0"/>
              <a:t> </a:t>
            </a:r>
            <a:r>
              <a:rPr lang="en-US" sz="2400" dirty="0" err="1"/>
              <a:t>stekla</a:t>
            </a:r>
            <a:r>
              <a:rPr lang="en-US" sz="2400" dirty="0"/>
              <a:t> </a:t>
            </a:r>
            <a:r>
              <a:rPr lang="en-US" sz="2400" dirty="0" err="1"/>
              <a:t>znanje</a:t>
            </a:r>
            <a:r>
              <a:rPr lang="en-US" sz="2400" dirty="0"/>
              <a:t> </a:t>
            </a:r>
            <a:r>
              <a:rPr lang="en-US" sz="2400" dirty="0" err="1"/>
              <a:t>hebrejskog</a:t>
            </a:r>
            <a:r>
              <a:rPr lang="en-US" sz="2400" dirty="0"/>
              <a:t> </a:t>
            </a:r>
            <a:r>
              <a:rPr lang="en-US" sz="2400" dirty="0" err="1"/>
              <a:t>jezika</a:t>
            </a:r>
            <a:r>
              <a:rPr lang="en-US" sz="2400" dirty="0"/>
              <a:t> </a:t>
            </a:r>
            <a:r>
              <a:rPr lang="en-US" sz="2400" dirty="0" err="1"/>
              <a:t>i</a:t>
            </a:r>
            <a:r>
              <a:rPr lang="en-US" sz="2400" dirty="0"/>
              <a:t> </a:t>
            </a:r>
            <a:r>
              <a:rPr lang="en-US" sz="2400" dirty="0" err="1"/>
              <a:t>nastavila</a:t>
            </a:r>
            <a:r>
              <a:rPr lang="en-US" sz="2400" dirty="0"/>
              <a:t> da </a:t>
            </a:r>
            <a:r>
              <a:rPr lang="en-US" sz="2400" dirty="0" err="1"/>
              <a:t>piše</a:t>
            </a:r>
            <a:r>
              <a:rPr lang="en-US" sz="2400" dirty="0"/>
              <a:t> </a:t>
            </a:r>
            <a:r>
              <a:rPr lang="en-US" sz="2400" dirty="0" err="1"/>
              <a:t>i</a:t>
            </a:r>
            <a:r>
              <a:rPr lang="en-US" sz="2400" dirty="0"/>
              <a:t> </a:t>
            </a:r>
            <a:r>
              <a:rPr lang="en-US" sz="2400" dirty="0" err="1"/>
              <a:t>na</a:t>
            </a:r>
            <a:r>
              <a:rPr lang="en-US" sz="2400" dirty="0"/>
              <a:t> </a:t>
            </a:r>
            <a:r>
              <a:rPr lang="en-US" sz="2400" dirty="0" err="1"/>
              <a:t>hebrejskom</a:t>
            </a:r>
            <a:r>
              <a:rPr lang="en-US" sz="2400" dirty="0"/>
              <a:t>. </a:t>
            </a:r>
          </a:p>
          <a:p>
            <a:pPr indent="-228600" defTabSz="914400">
              <a:lnSpc>
                <a:spcPct val="110000"/>
              </a:lnSpc>
              <a:spcAft>
                <a:spcPts val="600"/>
              </a:spcAft>
              <a:buSzPct val="125000"/>
              <a:buFont typeface="Arial" panose="020B0604020202020204" pitchFamily="34" charset="0"/>
              <a:buChar char="•"/>
            </a:pPr>
            <a:r>
              <a:rPr lang="en-US" sz="2400" dirty="0"/>
              <a:t>Hana </a:t>
            </a:r>
            <a:r>
              <a:rPr lang="en-US" sz="2400" dirty="0" err="1"/>
              <a:t>Seneš</a:t>
            </a:r>
            <a:r>
              <a:rPr lang="en-US" sz="2400" dirty="0"/>
              <a:t> </a:t>
            </a:r>
            <a:r>
              <a:rPr lang="en-US" sz="2400" dirty="0" err="1"/>
              <a:t>ostala</a:t>
            </a:r>
            <a:r>
              <a:rPr lang="en-US" sz="2400" dirty="0"/>
              <a:t> je </a:t>
            </a:r>
            <a:r>
              <a:rPr lang="en-US" sz="2400" dirty="0" err="1"/>
              <a:t>pisac</a:t>
            </a:r>
            <a:r>
              <a:rPr lang="en-US" sz="2400" dirty="0"/>
              <a:t> </a:t>
            </a:r>
            <a:r>
              <a:rPr lang="en-US" sz="2400" dirty="0" err="1"/>
              <a:t>tokom</a:t>
            </a:r>
            <a:r>
              <a:rPr lang="en-US" sz="2400" dirty="0"/>
              <a:t> </a:t>
            </a:r>
            <a:r>
              <a:rPr lang="en-US" sz="2400" dirty="0" err="1"/>
              <a:t>svog</a:t>
            </a:r>
            <a:r>
              <a:rPr lang="en-US" sz="2400" dirty="0"/>
              <a:t> </a:t>
            </a:r>
            <a:r>
              <a:rPr lang="en-US" sz="2400" dirty="0" err="1"/>
              <a:t>života</a:t>
            </a:r>
            <a:r>
              <a:rPr lang="en-US" sz="2400" dirty="0"/>
              <a:t>, od </a:t>
            </a:r>
            <a:r>
              <a:rPr lang="en-US" sz="2400" dirty="0" err="1"/>
              <a:t>ranog</a:t>
            </a:r>
            <a:r>
              <a:rPr lang="en-US" sz="2400" dirty="0"/>
              <a:t> </a:t>
            </a:r>
            <a:r>
              <a:rPr lang="en-US" sz="2400" dirty="0" err="1"/>
              <a:t>detinjstva</a:t>
            </a:r>
            <a:r>
              <a:rPr lang="en-US" sz="2400" dirty="0"/>
              <a:t> do </a:t>
            </a:r>
            <a:r>
              <a:rPr lang="en-US" sz="2400" dirty="0" err="1"/>
              <a:t>poslednjih</a:t>
            </a:r>
            <a:r>
              <a:rPr lang="en-US" sz="2400" dirty="0"/>
              <a:t> dana u </a:t>
            </a:r>
            <a:r>
              <a:rPr lang="en-US" sz="2400" dirty="0" err="1"/>
              <a:t>mađarskom</a:t>
            </a:r>
            <a:r>
              <a:rPr lang="en-US" sz="2400" dirty="0"/>
              <a:t> </a:t>
            </a:r>
            <a:r>
              <a:rPr lang="en-US" sz="2400" dirty="0" err="1"/>
              <a:t>zatvoru</a:t>
            </a:r>
            <a:r>
              <a:rPr lang="en-US" sz="2400" dirty="0"/>
              <a:t>.</a:t>
            </a:r>
          </a:p>
          <a:p>
            <a:pPr indent="-228600" defTabSz="914400">
              <a:lnSpc>
                <a:spcPct val="110000"/>
              </a:lnSpc>
              <a:spcAft>
                <a:spcPts val="600"/>
              </a:spcAft>
              <a:buSzPct val="125000"/>
              <a:buFont typeface="Arial" panose="020B0604020202020204" pitchFamily="34" charset="0"/>
              <a:buChar char="•"/>
            </a:pPr>
            <a:r>
              <a:rPr lang="en-US" sz="2400" dirty="0" err="1"/>
              <a:t>Kompletna</a:t>
            </a:r>
            <a:r>
              <a:rPr lang="en-US" sz="2400" dirty="0"/>
              <a:t> </a:t>
            </a:r>
            <a:r>
              <a:rPr lang="en-US" sz="2400" dirty="0" err="1"/>
              <a:t>kolekcija</a:t>
            </a:r>
            <a:r>
              <a:rPr lang="en-US" sz="2400" dirty="0"/>
              <a:t> </a:t>
            </a:r>
            <a:r>
              <a:rPr lang="en-US" sz="2400" dirty="0" err="1"/>
              <a:t>pesama</a:t>
            </a:r>
            <a:r>
              <a:rPr lang="en-US" sz="2400" dirty="0"/>
              <a:t> </a:t>
            </a:r>
            <a:r>
              <a:rPr lang="en-US" sz="2400" dirty="0" err="1"/>
              <a:t>Hane</a:t>
            </a:r>
            <a:r>
              <a:rPr lang="en-US" sz="2400" dirty="0"/>
              <a:t> </a:t>
            </a:r>
            <a:r>
              <a:rPr lang="en-US" sz="2400" dirty="0" err="1"/>
              <a:t>Seneš</a:t>
            </a:r>
            <a:r>
              <a:rPr lang="en-US" sz="2400" dirty="0"/>
              <a:t> </a:t>
            </a:r>
            <a:r>
              <a:rPr lang="en-US" sz="2400" dirty="0" err="1"/>
              <a:t>otkriva</a:t>
            </a:r>
            <a:r>
              <a:rPr lang="en-US" sz="2400" dirty="0"/>
              <a:t> </a:t>
            </a:r>
            <a:r>
              <a:rPr lang="en-US" sz="2400" dirty="0" err="1"/>
              <a:t>kreativne</a:t>
            </a:r>
            <a:r>
              <a:rPr lang="en-US" sz="2400" dirty="0"/>
              <a:t> </a:t>
            </a:r>
            <a:r>
              <a:rPr lang="en-US" sz="2400" dirty="0" err="1"/>
              <a:t>korene</a:t>
            </a:r>
            <a:r>
              <a:rPr lang="en-US" sz="2400" dirty="0"/>
              <a:t> </a:t>
            </a:r>
            <a:r>
              <a:rPr lang="en-US" sz="2400" dirty="0" err="1"/>
              <a:t>osobe</a:t>
            </a:r>
            <a:r>
              <a:rPr lang="en-US" sz="2400" dirty="0"/>
              <a:t> </a:t>
            </a:r>
            <a:r>
              <a:rPr lang="en-US" sz="2400" dirty="0" err="1"/>
              <a:t>koja</a:t>
            </a:r>
            <a:r>
              <a:rPr lang="en-US" sz="2400" dirty="0"/>
              <a:t> </a:t>
            </a:r>
            <a:r>
              <a:rPr lang="en-US" sz="2400" dirty="0" err="1"/>
              <a:t>će</a:t>
            </a:r>
            <a:r>
              <a:rPr lang="en-US" sz="2400" dirty="0"/>
              <a:t> se u </a:t>
            </a:r>
            <a:r>
              <a:rPr lang="en-US" sz="2400" dirty="0" err="1"/>
              <a:t>izraelskom</a:t>
            </a:r>
            <a:r>
              <a:rPr lang="en-US" sz="2400" dirty="0"/>
              <a:t> </a:t>
            </a:r>
            <a:r>
              <a:rPr lang="en-US" sz="2400" dirty="0" err="1"/>
              <a:t>i</a:t>
            </a:r>
            <a:r>
              <a:rPr lang="en-US" sz="2400" dirty="0"/>
              <a:t> </a:t>
            </a:r>
            <a:r>
              <a:rPr lang="en-US" sz="2400" dirty="0" err="1"/>
              <a:t>jevrejskom</a:t>
            </a:r>
            <a:r>
              <a:rPr lang="en-US" sz="2400" dirty="0"/>
              <a:t> </a:t>
            </a:r>
            <a:r>
              <a:rPr lang="en-US" sz="2400" dirty="0" err="1"/>
              <a:t>kolektivnom</a:t>
            </a:r>
            <a:r>
              <a:rPr lang="en-US" sz="2400" dirty="0"/>
              <a:t> </a:t>
            </a:r>
            <a:r>
              <a:rPr lang="en-US" sz="2400" dirty="0" err="1"/>
              <a:t>sećanju</a:t>
            </a:r>
            <a:r>
              <a:rPr lang="en-US" sz="2400" dirty="0"/>
              <a:t> </a:t>
            </a:r>
            <a:r>
              <a:rPr lang="en-US" sz="2400" dirty="0" err="1"/>
              <a:t>pamtiti</a:t>
            </a:r>
            <a:r>
              <a:rPr lang="en-US" sz="2400" dirty="0"/>
              <a:t> </a:t>
            </a:r>
            <a:r>
              <a:rPr lang="en-US" sz="2400" dirty="0" err="1"/>
              <a:t>uglavnom</a:t>
            </a:r>
            <a:r>
              <a:rPr lang="en-US" sz="2400" dirty="0"/>
              <a:t> </a:t>
            </a:r>
            <a:r>
              <a:rPr lang="en-US" sz="2400" dirty="0" err="1"/>
              <a:t>kao</a:t>
            </a:r>
            <a:r>
              <a:rPr lang="en-US" sz="2400" dirty="0"/>
              <a:t> </a:t>
            </a:r>
            <a:r>
              <a:rPr lang="en-US" sz="2400" dirty="0" err="1"/>
              <a:t>hrabar</a:t>
            </a:r>
            <a:r>
              <a:rPr lang="sr-Latn-RS" sz="2400" dirty="0"/>
              <a:t> padobranac</a:t>
            </a:r>
            <a:r>
              <a:rPr lang="en-US" sz="2400" dirty="0"/>
              <a:t> </a:t>
            </a:r>
            <a:r>
              <a:rPr lang="en-US" sz="2400" dirty="0" err="1"/>
              <a:t>padobranac</a:t>
            </a:r>
            <a:r>
              <a:rPr lang="en-US" sz="2400" dirty="0"/>
              <a:t>.</a:t>
            </a:r>
          </a:p>
        </p:txBody>
      </p:sp>
      <p:cxnSp>
        <p:nvCxnSpPr>
          <p:cNvPr id="234" name="Straight Connector 224">
            <a:extLst>
              <a:ext uri="{FF2B5EF4-FFF2-40B4-BE49-F238E27FC236}">
                <a16:creationId xmlns:a16="http://schemas.microsoft.com/office/drawing/2014/main" xmlns="" id="{2B1ACDB1-A7EB-4159-B316-A230683B711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3354" y="-464"/>
            <a:ext cx="2646" cy="6858465"/>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235" name="Straight Connector 226">
            <a:extLst>
              <a:ext uri="{FF2B5EF4-FFF2-40B4-BE49-F238E27FC236}">
                <a16:creationId xmlns:a16="http://schemas.microsoft.com/office/drawing/2014/main" xmlns="" id="{AA825E81-DC4F-4A95-86BA-8FD9D638816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597" y="3427414"/>
            <a:ext cx="6101597" cy="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spTree>
    <p:extLst>
      <p:ext uri="{BB962C8B-B14F-4D97-AF65-F5344CB8AC3E}">
        <p14:creationId xmlns:p14="http://schemas.microsoft.com/office/powerpoint/2010/main" val="3092755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E8076D-673C-400B-99B9-534E4F980F9B}"/>
              </a:ext>
            </a:extLst>
          </p:cNvPr>
          <p:cNvSpPr>
            <a:spLocks noChangeArrowheads="1"/>
          </p:cNvSpPr>
          <p:nvPr/>
        </p:nvSpPr>
        <p:spPr bwMode="auto">
          <a:xfrm>
            <a:off x="318052" y="800545"/>
            <a:ext cx="11357113"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18ED3"/>
                </a:solidFill>
                <a:effectLst/>
                <a:latin typeface="Assistant" pitchFamily="2" charset="-79"/>
                <a:cs typeface="Assistant" pitchFamily="2" charset="-79"/>
              </a:rPr>
              <a:t>  </a:t>
            </a:r>
            <a:r>
              <a:rPr kumimoji="0" lang="en-US" altLang="en-US" sz="15700" b="0" i="0" u="sng" strike="noStrike" cap="none" normalizeH="0" baseline="0" dirty="0">
                <a:ln>
                  <a:noFill/>
                </a:ln>
                <a:solidFill>
                  <a:srgbClr val="018ED3"/>
                </a:solidFill>
                <a:effectLst/>
                <a:latin typeface="Assistant" pitchFamily="2" charset="-79"/>
                <a:cs typeface="Assistant" pitchFamily="2" charset="-79"/>
              </a:rPr>
              <a:t>            </a:t>
            </a:r>
            <a:r>
              <a:rPr kumimoji="0" lang="en-US" altLang="en-US" sz="1800" b="0" i="0" u="none" strike="noStrike" cap="none" normalizeH="0" baseline="0" dirty="0">
                <a:ln>
                  <a:noFill/>
                </a:ln>
                <a:solidFill>
                  <a:schemeClr val="tx1"/>
                </a:solidFill>
                <a:effectLst/>
              </a:rPr>
              <a:t>T</a:t>
            </a:r>
            <a:endParaRPr kumimoji="0" lang="sr-Latn-R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3554" name="Picture 2" descr="1">
            <a:hlinkClick r:id="rId2"/>
            <a:extLst>
              <a:ext uri="{FF2B5EF4-FFF2-40B4-BE49-F238E27FC236}">
                <a16:creationId xmlns:a16="http://schemas.microsoft.com/office/drawing/2014/main" xmlns="" id="{B531FB58-6DAB-4559-8F69-B03FF2993C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127" y="429730"/>
            <a:ext cx="6426370" cy="33802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BC6278AC-F3F1-4715-A906-21B443C9FAF1}"/>
              </a:ext>
            </a:extLst>
          </p:cNvPr>
          <p:cNvSpPr txBox="1"/>
          <p:nvPr/>
        </p:nvSpPr>
        <p:spPr>
          <a:xfrm>
            <a:off x="3200400" y="3810000"/>
            <a:ext cx="8673547" cy="2246769"/>
          </a:xfrm>
          <a:prstGeom prst="rect">
            <a:avLst/>
          </a:prstGeom>
          <a:noFill/>
        </p:spPr>
        <p:txBody>
          <a:bodyPr wrap="square">
            <a:spAutoFit/>
          </a:bodyPr>
          <a:lstStyle/>
          <a:p>
            <a:r>
              <a:rPr lang="sr-Latn-RS" sz="2800" b="1" dirty="0"/>
              <a:t>O</a:t>
            </a:r>
            <a:r>
              <a:rPr lang="en-US" sz="2800" b="1" dirty="0" err="1"/>
              <a:t>riginalni</a:t>
            </a:r>
            <a:r>
              <a:rPr lang="en-US" sz="2800" b="1" dirty="0"/>
              <a:t> </a:t>
            </a:r>
            <a:r>
              <a:rPr lang="en-US" sz="2800" b="1" dirty="0" err="1"/>
              <a:t>hebrejski</a:t>
            </a:r>
            <a:r>
              <a:rPr lang="en-US" sz="2800" b="1" dirty="0"/>
              <a:t> </a:t>
            </a:r>
            <a:r>
              <a:rPr lang="en-US" sz="2800" b="1" dirty="0" err="1"/>
              <a:t>rukopis</a:t>
            </a:r>
            <a:r>
              <a:rPr lang="en-US" sz="2800" b="1" dirty="0"/>
              <a:t> „</a:t>
            </a:r>
            <a:r>
              <a:rPr lang="en-US" sz="2800" b="1" dirty="0" err="1"/>
              <a:t>Blažena</a:t>
            </a:r>
            <a:r>
              <a:rPr lang="en-US" sz="2800" b="1" dirty="0"/>
              <a:t> </a:t>
            </a:r>
            <a:r>
              <a:rPr lang="en-US" sz="2800" b="1" dirty="0" err="1"/>
              <a:t>šibica</a:t>
            </a:r>
            <a:r>
              <a:rPr lang="en-US" sz="2800" b="1" dirty="0"/>
              <a:t>“ (</a:t>
            </a:r>
            <a:r>
              <a:rPr lang="en-US" sz="2800" b="1" dirty="0" err="1"/>
              <a:t>Ashrei</a:t>
            </a:r>
            <a:r>
              <a:rPr lang="en-US" sz="2800" b="1" dirty="0"/>
              <a:t> </a:t>
            </a:r>
            <a:r>
              <a:rPr lang="en-US" sz="2800" b="1" dirty="0" err="1"/>
              <a:t>HaGafrur</a:t>
            </a:r>
            <a:r>
              <a:rPr lang="en-US" sz="2800" b="1" dirty="0"/>
              <a:t>), Hana </a:t>
            </a:r>
            <a:r>
              <a:rPr lang="en-US" sz="2800" b="1" dirty="0" err="1"/>
              <a:t>Sene</a:t>
            </a:r>
            <a:r>
              <a:rPr lang="sr-Latn-RS" sz="2800" b="1" dirty="0"/>
              <a:t>š „</a:t>
            </a:r>
            <a:r>
              <a:rPr lang="en-US" sz="2800" dirty="0" err="1"/>
              <a:t>Blagoslovljena</a:t>
            </a:r>
            <a:r>
              <a:rPr lang="en-US" sz="2800" dirty="0"/>
              <a:t> </a:t>
            </a:r>
            <a:r>
              <a:rPr lang="en-US" sz="2800" dirty="0" err="1"/>
              <a:t>šibica</a:t>
            </a:r>
            <a:r>
              <a:rPr lang="en-US" sz="2800" dirty="0"/>
              <a:t> </a:t>
            </a:r>
            <a:r>
              <a:rPr lang="en-US" sz="2800" dirty="0" err="1"/>
              <a:t>progutana</a:t>
            </a:r>
            <a:r>
              <a:rPr lang="en-US" sz="2800" dirty="0"/>
              <a:t> u </a:t>
            </a:r>
            <a:r>
              <a:rPr lang="en-US" sz="2800" dirty="0" err="1"/>
              <a:t>plamenu.Blažen</a:t>
            </a:r>
            <a:r>
              <a:rPr lang="en-US" sz="2800" dirty="0"/>
              <a:t> je </a:t>
            </a:r>
            <a:r>
              <a:rPr lang="en-US" sz="2800" dirty="0" err="1"/>
              <a:t>plamen</a:t>
            </a:r>
            <a:r>
              <a:rPr lang="en-US" sz="2800" dirty="0"/>
              <a:t> koji gori </a:t>
            </a:r>
            <a:r>
              <a:rPr lang="en-US" sz="2800" dirty="0" err="1"/>
              <a:t>tajnom</a:t>
            </a:r>
            <a:r>
              <a:rPr lang="en-US" sz="2800" dirty="0"/>
              <a:t> </a:t>
            </a:r>
            <a:r>
              <a:rPr lang="en-US" sz="2800" dirty="0" err="1"/>
              <a:t>postojanošću</a:t>
            </a:r>
            <a:r>
              <a:rPr lang="en-US" sz="2800" dirty="0"/>
              <a:t> </a:t>
            </a:r>
            <a:r>
              <a:rPr lang="en-US" sz="2800" dirty="0" err="1"/>
              <a:t>srca.Blago</a:t>
            </a:r>
            <a:r>
              <a:rPr lang="en-US" sz="2800" dirty="0"/>
              <a:t> </a:t>
            </a:r>
            <a:r>
              <a:rPr lang="en-US" sz="2800" dirty="0" err="1"/>
              <a:t>srcu</a:t>
            </a:r>
            <a:r>
              <a:rPr lang="en-US" sz="2800" dirty="0"/>
              <a:t> </a:t>
            </a:r>
            <a:r>
              <a:rPr lang="en-US" sz="2800" dirty="0" err="1"/>
              <a:t>snagom</a:t>
            </a:r>
            <a:r>
              <a:rPr lang="en-US" sz="2800" dirty="0"/>
              <a:t> da </a:t>
            </a:r>
            <a:r>
              <a:rPr lang="en-US" sz="2800" dirty="0" err="1"/>
              <a:t>zaustavi</a:t>
            </a:r>
            <a:r>
              <a:rPr lang="en-US" sz="2800" dirty="0"/>
              <a:t> </a:t>
            </a:r>
            <a:r>
              <a:rPr lang="en-US" sz="2800" dirty="0" err="1"/>
              <a:t>svoje</a:t>
            </a:r>
            <a:r>
              <a:rPr lang="en-US" sz="2800" dirty="0"/>
              <a:t> </a:t>
            </a:r>
            <a:r>
              <a:rPr lang="en-US" sz="2800" dirty="0" err="1"/>
              <a:t>kucanje</a:t>
            </a:r>
            <a:r>
              <a:rPr lang="en-US" sz="2800" dirty="0"/>
              <a:t> </a:t>
            </a:r>
            <a:r>
              <a:rPr lang="en-US" sz="2800" dirty="0" err="1"/>
              <a:t>radi</a:t>
            </a:r>
            <a:r>
              <a:rPr lang="en-US" sz="2800" dirty="0"/>
              <a:t> </a:t>
            </a:r>
            <a:r>
              <a:rPr lang="en-US" sz="2800" dirty="0" err="1"/>
              <a:t>časti.Blagoslovljena</a:t>
            </a:r>
            <a:r>
              <a:rPr lang="en-US" sz="2800" dirty="0"/>
              <a:t> </a:t>
            </a:r>
            <a:r>
              <a:rPr lang="en-US" sz="2800" dirty="0" err="1"/>
              <a:t>šibica</a:t>
            </a:r>
            <a:r>
              <a:rPr lang="en-US" sz="2800" dirty="0"/>
              <a:t> </a:t>
            </a:r>
            <a:r>
              <a:rPr lang="en-US" sz="2800" dirty="0" err="1"/>
              <a:t>progutana</a:t>
            </a:r>
            <a:r>
              <a:rPr lang="en-US" sz="2800" dirty="0"/>
              <a:t> u </a:t>
            </a:r>
            <a:r>
              <a:rPr lang="en-US" sz="2800" dirty="0" err="1"/>
              <a:t>plamenu</a:t>
            </a:r>
            <a:r>
              <a:rPr lang="en-US" sz="2800" dirty="0"/>
              <a:t>.</a:t>
            </a:r>
            <a:r>
              <a:rPr lang="sr-Latn-RS" sz="2800" dirty="0"/>
              <a:t>“</a:t>
            </a:r>
            <a:endParaRPr lang="en-US" sz="2800" dirty="0"/>
          </a:p>
        </p:txBody>
      </p:sp>
    </p:spTree>
    <p:extLst>
      <p:ext uri="{BB962C8B-B14F-4D97-AF65-F5344CB8AC3E}">
        <p14:creationId xmlns:p14="http://schemas.microsoft.com/office/powerpoint/2010/main" val="381304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D6AFD82-6719-456E-B8EA-15ED11EBB3B9}"/>
              </a:ext>
            </a:extLst>
          </p:cNvPr>
          <p:cNvSpPr txBox="1"/>
          <p:nvPr/>
        </p:nvSpPr>
        <p:spPr>
          <a:xfrm>
            <a:off x="1466850" y="419101"/>
            <a:ext cx="7673837" cy="3785652"/>
          </a:xfrm>
          <a:prstGeom prst="rect">
            <a:avLst/>
          </a:prstGeom>
          <a:noFill/>
        </p:spPr>
        <p:txBody>
          <a:bodyPr wrap="square">
            <a:spAutoFit/>
          </a:bodyPr>
          <a:lstStyle/>
          <a:p>
            <a:r>
              <a:rPr lang="en-US" sz="2800" b="0" i="0" dirty="0">
                <a:effectLst/>
                <a:latin typeface="Roboto" panose="02000000000000000000" pitchFamily="2" charset="0"/>
              </a:rPr>
              <a:t>Eli, Eli </a:t>
            </a:r>
            <a:endParaRPr lang="sr-Latn-RS" sz="2800" b="0" i="0" dirty="0">
              <a:effectLst/>
              <a:latin typeface="Roboto" panose="02000000000000000000" pitchFamily="2" charset="0"/>
            </a:endParaRPr>
          </a:p>
          <a:p>
            <a:r>
              <a:rPr lang="en-US" sz="2800" b="0" i="0" dirty="0" err="1">
                <a:effectLst/>
                <a:latin typeface="Roboto" panose="02000000000000000000" pitchFamily="2" charset="0"/>
              </a:rPr>
              <a:t>Shelo</a:t>
            </a:r>
            <a:r>
              <a:rPr lang="en-US" sz="2800" b="0" i="0" dirty="0">
                <a:effectLst/>
                <a:latin typeface="Roboto" panose="02000000000000000000" pitchFamily="2" charset="0"/>
              </a:rPr>
              <a:t> </a:t>
            </a:r>
            <a:r>
              <a:rPr lang="en-US" sz="2800" b="0" i="0" dirty="0" err="1">
                <a:effectLst/>
                <a:latin typeface="Roboto" panose="02000000000000000000" pitchFamily="2" charset="0"/>
              </a:rPr>
              <a:t>yigamer</a:t>
            </a:r>
            <a:r>
              <a:rPr lang="en-US" sz="2800" b="0" i="0" dirty="0">
                <a:effectLst/>
                <a:latin typeface="Roboto" panose="02000000000000000000" pitchFamily="2" charset="0"/>
              </a:rPr>
              <a:t> </a:t>
            </a:r>
            <a:r>
              <a:rPr lang="en-US" sz="2800" b="0" i="0" dirty="0" err="1">
                <a:effectLst/>
                <a:latin typeface="Roboto" panose="02000000000000000000" pitchFamily="2" charset="0"/>
              </a:rPr>
              <a:t>le'olam</a:t>
            </a:r>
            <a:r>
              <a:rPr lang="en-US" sz="2800" b="0" i="0" dirty="0">
                <a:effectLst/>
                <a:latin typeface="Roboto" panose="02000000000000000000" pitchFamily="2" charset="0"/>
              </a:rPr>
              <a:t>:</a:t>
            </a:r>
            <a:endParaRPr lang="sr-Latn-RS" sz="2800" b="0" i="0" dirty="0">
              <a:effectLst/>
              <a:latin typeface="Roboto" panose="02000000000000000000" pitchFamily="2" charset="0"/>
            </a:endParaRPr>
          </a:p>
          <a:p>
            <a:r>
              <a:rPr lang="en-US" sz="2800" b="0" i="0" dirty="0">
                <a:effectLst/>
                <a:latin typeface="Roboto" panose="02000000000000000000" pitchFamily="2" charset="0"/>
              </a:rPr>
              <a:t> </a:t>
            </a:r>
            <a:r>
              <a:rPr lang="en-US" sz="2800" b="0" i="0" dirty="0" err="1">
                <a:effectLst/>
                <a:latin typeface="Roboto" panose="02000000000000000000" pitchFamily="2" charset="0"/>
              </a:rPr>
              <a:t>Hachol</a:t>
            </a:r>
            <a:r>
              <a:rPr lang="en-US" sz="2800" b="0" i="0" dirty="0">
                <a:effectLst/>
                <a:latin typeface="Roboto" panose="02000000000000000000" pitchFamily="2" charset="0"/>
              </a:rPr>
              <a:t> </a:t>
            </a:r>
            <a:r>
              <a:rPr lang="en-US" sz="2800" b="0" i="0" dirty="0" err="1">
                <a:effectLst/>
                <a:latin typeface="Roboto" panose="02000000000000000000" pitchFamily="2" charset="0"/>
              </a:rPr>
              <a:t>vehayam</a:t>
            </a:r>
            <a:r>
              <a:rPr lang="en-US" sz="2800" b="0" i="0" dirty="0">
                <a:effectLst/>
                <a:latin typeface="Roboto" panose="02000000000000000000" pitchFamily="2" charset="0"/>
              </a:rPr>
              <a:t> </a:t>
            </a:r>
            <a:endParaRPr lang="sr-Latn-RS" sz="2800" b="0" i="0" dirty="0">
              <a:effectLst/>
              <a:latin typeface="Roboto" panose="02000000000000000000" pitchFamily="2" charset="0"/>
            </a:endParaRPr>
          </a:p>
          <a:p>
            <a:r>
              <a:rPr lang="en-US" sz="2800" b="0" i="0" dirty="0" err="1">
                <a:effectLst/>
                <a:latin typeface="Roboto" panose="02000000000000000000" pitchFamily="2" charset="0"/>
              </a:rPr>
              <a:t>Rishrush</a:t>
            </a:r>
            <a:r>
              <a:rPr lang="en-US" sz="2800" b="0" i="0" dirty="0">
                <a:effectLst/>
                <a:latin typeface="Roboto" panose="02000000000000000000" pitchFamily="2" charset="0"/>
              </a:rPr>
              <a:t> </a:t>
            </a:r>
            <a:r>
              <a:rPr lang="en-US" sz="2800" b="0" i="0" dirty="0" err="1">
                <a:effectLst/>
                <a:latin typeface="Roboto" panose="02000000000000000000" pitchFamily="2" charset="0"/>
              </a:rPr>
              <a:t>shel</a:t>
            </a:r>
            <a:r>
              <a:rPr lang="en-US" sz="2800" b="0" i="0" dirty="0">
                <a:effectLst/>
                <a:latin typeface="Roboto" panose="02000000000000000000" pitchFamily="2" charset="0"/>
              </a:rPr>
              <a:t> </a:t>
            </a:r>
            <a:r>
              <a:rPr lang="en-US" sz="2800" b="0" i="0" dirty="0" err="1">
                <a:effectLst/>
                <a:latin typeface="Roboto" panose="02000000000000000000" pitchFamily="2" charset="0"/>
              </a:rPr>
              <a:t>hamayim</a:t>
            </a:r>
            <a:endParaRPr lang="sr-Latn-RS" sz="2800" b="0" i="0" dirty="0">
              <a:effectLst/>
              <a:latin typeface="Roboto" panose="02000000000000000000" pitchFamily="2" charset="0"/>
            </a:endParaRPr>
          </a:p>
          <a:p>
            <a:r>
              <a:rPr lang="en-US" sz="2800" b="0" i="0" dirty="0">
                <a:effectLst/>
                <a:latin typeface="Roboto" panose="02000000000000000000" pitchFamily="2" charset="0"/>
              </a:rPr>
              <a:t> </a:t>
            </a:r>
            <a:r>
              <a:rPr lang="en-US" sz="2800" b="0" i="0" dirty="0" err="1">
                <a:effectLst/>
                <a:latin typeface="Roboto" panose="02000000000000000000" pitchFamily="2" charset="0"/>
              </a:rPr>
              <a:t>Berak</a:t>
            </a:r>
            <a:r>
              <a:rPr lang="en-US" sz="2800" b="0" i="0" dirty="0">
                <a:effectLst/>
                <a:latin typeface="Roboto" panose="02000000000000000000" pitchFamily="2" charset="0"/>
              </a:rPr>
              <a:t> </a:t>
            </a:r>
            <a:r>
              <a:rPr lang="en-US" sz="2800" b="0" i="0" dirty="0" err="1">
                <a:effectLst/>
                <a:latin typeface="Roboto" panose="02000000000000000000" pitchFamily="2" charset="0"/>
              </a:rPr>
              <a:t>hashamayim</a:t>
            </a:r>
            <a:r>
              <a:rPr lang="en-US" sz="2800" b="0" i="0" dirty="0">
                <a:effectLst/>
                <a:latin typeface="Roboto" panose="02000000000000000000" pitchFamily="2" charset="0"/>
              </a:rPr>
              <a:t> </a:t>
            </a:r>
            <a:endParaRPr lang="sr-Latn-RS" sz="2800" b="0" i="0" dirty="0">
              <a:effectLst/>
              <a:latin typeface="Roboto" panose="02000000000000000000" pitchFamily="2" charset="0"/>
            </a:endParaRPr>
          </a:p>
          <a:p>
            <a:r>
              <a:rPr lang="en-US" sz="2800" b="0" i="0" dirty="0" err="1">
                <a:effectLst/>
                <a:latin typeface="Roboto" panose="02000000000000000000" pitchFamily="2" charset="0"/>
              </a:rPr>
              <a:t>Tefilat</a:t>
            </a:r>
            <a:r>
              <a:rPr lang="en-US" sz="2800" b="0" i="0" dirty="0">
                <a:effectLst/>
                <a:latin typeface="Roboto" panose="02000000000000000000" pitchFamily="2" charset="0"/>
              </a:rPr>
              <a:t> </a:t>
            </a:r>
            <a:r>
              <a:rPr lang="en-US" sz="2800" b="0" i="0" dirty="0" err="1">
                <a:effectLst/>
                <a:latin typeface="Roboto" panose="02000000000000000000" pitchFamily="2" charset="0"/>
              </a:rPr>
              <a:t>ha'adam</a:t>
            </a:r>
            <a:r>
              <a:rPr lang="en-US" sz="2800" b="0" i="0" dirty="0">
                <a:effectLst/>
                <a:latin typeface="Roboto" panose="02000000000000000000" pitchFamily="2" charset="0"/>
              </a:rPr>
              <a:t>.</a:t>
            </a:r>
            <a:endParaRPr lang="sr-Latn-RS" sz="2800" b="0" i="0" dirty="0">
              <a:effectLst/>
              <a:latin typeface="Roboto" panose="02000000000000000000" pitchFamily="2" charset="0"/>
            </a:endParaRPr>
          </a:p>
          <a:p>
            <a:endParaRPr lang="sr-Latn-RS" b="0" i="0" dirty="0">
              <a:solidFill>
                <a:srgbClr val="030303"/>
              </a:solidFill>
              <a:effectLst/>
              <a:latin typeface="Roboto" panose="02000000000000000000" pitchFamily="2" charset="0"/>
            </a:endParaRPr>
          </a:p>
          <a:p>
            <a:endParaRPr lang="sr-Latn-RS" b="0" i="0" dirty="0">
              <a:solidFill>
                <a:srgbClr val="030303"/>
              </a:solidFill>
              <a:effectLst/>
              <a:latin typeface="Roboto" panose="02000000000000000000" pitchFamily="2" charset="0"/>
            </a:endParaRPr>
          </a:p>
          <a:p>
            <a:endParaRPr lang="sr-Latn-RS" dirty="0">
              <a:solidFill>
                <a:srgbClr val="030303"/>
              </a:solidFill>
              <a:latin typeface="Roboto" panose="02000000000000000000" pitchFamily="2" charset="0"/>
            </a:endParaRPr>
          </a:p>
          <a:p>
            <a:endParaRPr lang="en-US" dirty="0"/>
          </a:p>
        </p:txBody>
      </p:sp>
      <p:sp>
        <p:nvSpPr>
          <p:cNvPr id="5" name="TextBox 4">
            <a:extLst>
              <a:ext uri="{FF2B5EF4-FFF2-40B4-BE49-F238E27FC236}">
                <a16:creationId xmlns:a16="http://schemas.microsoft.com/office/drawing/2014/main" xmlns="" id="{12D2B13E-C32F-4BBB-A2C2-A39EE404FF2C}"/>
              </a:ext>
            </a:extLst>
          </p:cNvPr>
          <p:cNvSpPr txBox="1"/>
          <p:nvPr/>
        </p:nvSpPr>
        <p:spPr>
          <a:xfrm>
            <a:off x="3162299" y="3924300"/>
            <a:ext cx="5976937" cy="2554545"/>
          </a:xfrm>
          <a:prstGeom prst="rect">
            <a:avLst/>
          </a:prstGeom>
          <a:noFill/>
        </p:spPr>
        <p:txBody>
          <a:bodyPr wrap="square">
            <a:spAutoFit/>
          </a:bodyPr>
          <a:lstStyle/>
          <a:p>
            <a:r>
              <a:rPr lang="sr-Latn-RS" sz="3200" dirty="0"/>
              <a:t>Moj </a:t>
            </a:r>
            <a:r>
              <a:rPr lang="en-US" sz="3200" dirty="0" err="1"/>
              <a:t>Bože</a:t>
            </a:r>
            <a:r>
              <a:rPr lang="en-US" sz="3200" dirty="0"/>
              <a:t> , </a:t>
            </a:r>
            <a:r>
              <a:rPr lang="sr-Latn-RS" sz="3200" dirty="0"/>
              <a:t>Moj </a:t>
            </a:r>
            <a:r>
              <a:rPr lang="en-US" sz="3200" dirty="0" err="1"/>
              <a:t>Bože</a:t>
            </a:r>
            <a:r>
              <a:rPr lang="sr-Latn-RS" sz="3200" dirty="0"/>
              <a:t>,</a:t>
            </a:r>
          </a:p>
          <a:p>
            <a:r>
              <a:rPr lang="en-US" sz="3200" dirty="0" err="1"/>
              <a:t>Neka</a:t>
            </a:r>
            <a:r>
              <a:rPr lang="en-US" sz="3200" dirty="0"/>
              <a:t> se </a:t>
            </a:r>
            <a:r>
              <a:rPr lang="en-US" sz="3200" dirty="0" err="1"/>
              <a:t>ove</a:t>
            </a:r>
            <a:r>
              <a:rPr lang="en-US" sz="3200" dirty="0"/>
              <a:t> </a:t>
            </a:r>
            <a:r>
              <a:rPr lang="en-US" sz="3200" dirty="0" err="1"/>
              <a:t>stvari</a:t>
            </a:r>
            <a:r>
              <a:rPr lang="en-US" sz="3200" dirty="0"/>
              <a:t> </a:t>
            </a:r>
            <a:r>
              <a:rPr lang="en-US" sz="3200" dirty="0" err="1"/>
              <a:t>nikad</a:t>
            </a:r>
            <a:r>
              <a:rPr lang="en-US" sz="3200" dirty="0"/>
              <a:t> ne </a:t>
            </a:r>
            <a:r>
              <a:rPr lang="en-US" sz="3200" dirty="0" err="1"/>
              <a:t>završe</a:t>
            </a:r>
            <a:r>
              <a:rPr lang="en-US" sz="3200" dirty="0"/>
              <a:t>:</a:t>
            </a:r>
            <a:endParaRPr lang="sr-Latn-RS" sz="3200" dirty="0"/>
          </a:p>
          <a:p>
            <a:r>
              <a:rPr lang="en-US" sz="3200" dirty="0" err="1"/>
              <a:t>Pijesak</a:t>
            </a:r>
            <a:r>
              <a:rPr lang="en-US" sz="3200" dirty="0"/>
              <a:t> </a:t>
            </a:r>
            <a:r>
              <a:rPr lang="en-US" sz="3200" dirty="0" err="1"/>
              <a:t>i</a:t>
            </a:r>
            <a:r>
              <a:rPr lang="en-US" sz="3200" dirty="0"/>
              <a:t> more</a:t>
            </a:r>
            <a:r>
              <a:rPr lang="sr-Latn-RS" sz="3200" dirty="0"/>
              <a:t> š</a:t>
            </a:r>
            <a:r>
              <a:rPr lang="en-US" sz="3200" dirty="0" err="1"/>
              <a:t>uštanje</a:t>
            </a:r>
            <a:r>
              <a:rPr lang="en-US" sz="3200" dirty="0"/>
              <a:t> </a:t>
            </a:r>
            <a:r>
              <a:rPr lang="en-US" sz="3200" dirty="0" err="1"/>
              <a:t>vode</a:t>
            </a:r>
            <a:r>
              <a:rPr lang="en-US" sz="3200" dirty="0"/>
              <a:t> </a:t>
            </a:r>
            <a:endParaRPr lang="sr-Latn-RS" sz="3200" dirty="0"/>
          </a:p>
          <a:p>
            <a:r>
              <a:rPr lang="en-US" sz="3200" dirty="0" err="1"/>
              <a:t>Munja</a:t>
            </a:r>
            <a:r>
              <a:rPr lang="en-US" sz="3200" dirty="0"/>
              <a:t> </a:t>
            </a:r>
            <a:r>
              <a:rPr lang="en-US" sz="3200" dirty="0" err="1"/>
              <a:t>na</a:t>
            </a:r>
            <a:r>
              <a:rPr lang="en-US" sz="3200" dirty="0"/>
              <a:t> </a:t>
            </a:r>
            <a:r>
              <a:rPr lang="en-US" sz="3200" dirty="0" err="1"/>
              <a:t>nebu</a:t>
            </a:r>
            <a:r>
              <a:rPr lang="en-US" sz="3200" dirty="0"/>
              <a:t> </a:t>
            </a:r>
            <a:endParaRPr lang="sr-Latn-RS" sz="3200" dirty="0"/>
          </a:p>
          <a:p>
            <a:r>
              <a:rPr lang="en-US" sz="3200" dirty="0" err="1"/>
              <a:t>Čovekova</a:t>
            </a:r>
            <a:r>
              <a:rPr lang="en-US" sz="3200" dirty="0"/>
              <a:t> </a:t>
            </a:r>
            <a:r>
              <a:rPr lang="en-US" sz="3200" dirty="0" err="1"/>
              <a:t>molitva</a:t>
            </a:r>
            <a:r>
              <a:rPr lang="en-US" sz="3200" dirty="0"/>
              <a:t>.</a:t>
            </a:r>
          </a:p>
        </p:txBody>
      </p:sp>
    </p:spTree>
    <p:extLst>
      <p:ext uri="{BB962C8B-B14F-4D97-AF65-F5344CB8AC3E}">
        <p14:creationId xmlns:p14="http://schemas.microsoft.com/office/powerpoint/2010/main" val="1923724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xmlns="" id="{262ABC4B-37D8-4218-BDD8-6DF6A00C0C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9698" name="Picture 2" descr="Chana Senesh's pocket notebook (photo credit: COLLECTIONS OF THE NATIONAL LIBRARY)">
            <a:extLst>
              <a:ext uri="{FF2B5EF4-FFF2-40B4-BE49-F238E27FC236}">
                <a16:creationId xmlns:a16="http://schemas.microsoft.com/office/drawing/2014/main" xmlns="" id="{3C1C88AD-18A6-44DA-846A-C003F9F326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80" r="-2" b="13730"/>
          <a:stretch/>
        </p:blipFill>
        <p:spPr bwMode="auto">
          <a:xfrm>
            <a:off x="321730" y="321732"/>
            <a:ext cx="5674897" cy="3017405"/>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a:extLst>
              <a:ext uri="{FF2B5EF4-FFF2-40B4-BE49-F238E27FC236}">
                <a16:creationId xmlns:a16="http://schemas.microsoft.com/office/drawing/2014/main" xmlns="" id="{A05B1FDC-F840-4915-974B-E15E554CC4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9766"/>
          <a:stretch/>
        </p:blipFill>
        <p:spPr bwMode="auto">
          <a:xfrm>
            <a:off x="321730" y="3510853"/>
            <a:ext cx="5674897" cy="2789954"/>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6">
            <a:extLst>
              <a:ext uri="{FF2B5EF4-FFF2-40B4-BE49-F238E27FC236}">
                <a16:creationId xmlns:a16="http://schemas.microsoft.com/office/drawing/2014/main" xmlns="" id="{1BAF0D7E-3737-4814-AD1E-500D083E37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292" r="10269" b="1"/>
          <a:stretch/>
        </p:blipFill>
        <p:spPr bwMode="auto">
          <a:xfrm>
            <a:off x="6195373" y="321733"/>
            <a:ext cx="5674897" cy="597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02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1">
            <a:extLst>
              <a:ext uri="{FF2B5EF4-FFF2-40B4-BE49-F238E27FC236}">
                <a16:creationId xmlns:a16="http://schemas.microsoft.com/office/drawing/2014/main" xmlns="" id="{861B93B4-AABB-4D9F-A81B-74E60AC13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570" y="413389"/>
            <a:ext cx="6810375" cy="5114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E9079E82-FC6C-4DED-B95F-4908103BC0E0}"/>
              </a:ext>
            </a:extLst>
          </p:cNvPr>
          <p:cNvSpPr txBox="1"/>
          <p:nvPr/>
        </p:nvSpPr>
        <p:spPr>
          <a:xfrm>
            <a:off x="8001000" y="2970852"/>
            <a:ext cx="3733799" cy="2062103"/>
          </a:xfrm>
          <a:prstGeom prst="rect">
            <a:avLst/>
          </a:prstGeom>
          <a:noFill/>
        </p:spPr>
        <p:txBody>
          <a:bodyPr wrap="square">
            <a:spAutoFit/>
          </a:bodyPr>
          <a:lstStyle/>
          <a:p>
            <a:r>
              <a:rPr lang="en-US" sz="3200" b="1" dirty="0" err="1">
                <a:latin typeface="Assistant" pitchFamily="2" charset="-79"/>
                <a:cs typeface="Assistant" pitchFamily="2" charset="-79"/>
              </a:rPr>
              <a:t>Hanah</a:t>
            </a:r>
            <a:r>
              <a:rPr lang="en-US" sz="3200" b="1" dirty="0">
                <a:latin typeface="Assistant" pitchFamily="2" charset="-79"/>
                <a:cs typeface="Assistant" pitchFamily="2" charset="-79"/>
              </a:rPr>
              <a:t> </a:t>
            </a:r>
            <a:r>
              <a:rPr lang="en-US" sz="3200" b="1" dirty="0" err="1">
                <a:latin typeface="Assistant" pitchFamily="2" charset="-79"/>
                <a:cs typeface="Assistant" pitchFamily="2" charset="-79"/>
              </a:rPr>
              <a:t>Senes</a:t>
            </a:r>
            <a:r>
              <a:rPr lang="sr-Latn-RS" sz="3200" b="1" dirty="0">
                <a:latin typeface="Assistant" pitchFamily="2" charset="-79"/>
                <a:cs typeface="Assistant" pitchFamily="2" charset="-79"/>
              </a:rPr>
              <a:t> sa svojom prvom pesmom na hebrejskom </a:t>
            </a:r>
            <a:endParaRPr lang="en-US" sz="3200" b="1" dirty="0">
              <a:solidFill>
                <a:schemeClr val="bg1"/>
              </a:solidFill>
            </a:endParaRPr>
          </a:p>
        </p:txBody>
      </p:sp>
    </p:spTree>
    <p:extLst>
      <p:ext uri="{BB962C8B-B14F-4D97-AF65-F5344CB8AC3E}">
        <p14:creationId xmlns:p14="http://schemas.microsoft.com/office/powerpoint/2010/main" val="1084586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A0F3A5A-A445-4039-8721-7E8345FCDAE8}"/>
              </a:ext>
            </a:extLst>
          </p:cNvPr>
          <p:cNvSpPr txBox="1"/>
          <p:nvPr/>
        </p:nvSpPr>
        <p:spPr>
          <a:xfrm>
            <a:off x="2343150" y="2533650"/>
            <a:ext cx="7430437" cy="2369880"/>
          </a:xfrm>
          <a:prstGeom prst="rect">
            <a:avLst/>
          </a:prstGeom>
          <a:noFill/>
        </p:spPr>
        <p:txBody>
          <a:bodyPr wrap="square">
            <a:spAutoFit/>
          </a:bodyPr>
          <a:lstStyle/>
          <a:p>
            <a:r>
              <a:rPr lang="en-US" sz="2400" b="1" dirty="0" err="1">
                <a:latin typeface="Arial Narrow" panose="020B0606020202030204" pitchFamily="34" charset="0"/>
              </a:rPr>
              <a:t>Blagoslovena</a:t>
            </a:r>
            <a:r>
              <a:rPr lang="en-US" sz="2400" b="1" dirty="0">
                <a:latin typeface="Arial Narrow" panose="020B0606020202030204" pitchFamily="34" charset="0"/>
              </a:rPr>
              <a:t> </a:t>
            </a:r>
            <a:r>
              <a:rPr lang="en-US" sz="2400" b="1" dirty="0" err="1">
                <a:latin typeface="Arial Narrow" panose="020B0606020202030204" pitchFamily="34" charset="0"/>
              </a:rPr>
              <a:t>šibica</a:t>
            </a:r>
            <a:r>
              <a:rPr lang="en-US" sz="2400" b="1" dirty="0">
                <a:latin typeface="Arial Narrow" panose="020B0606020202030204" pitchFamily="34" charset="0"/>
              </a:rPr>
              <a:t> </a:t>
            </a:r>
            <a:r>
              <a:rPr lang="en-US" sz="2400" b="1" dirty="0" err="1">
                <a:latin typeface="Arial Narrow" panose="020B0606020202030204" pitchFamily="34" charset="0"/>
              </a:rPr>
              <a:t>progutana</a:t>
            </a:r>
            <a:r>
              <a:rPr lang="en-US" sz="2400" b="1" dirty="0">
                <a:latin typeface="Arial Narrow" panose="020B0606020202030204" pitchFamily="34" charset="0"/>
              </a:rPr>
              <a:t> u </a:t>
            </a:r>
            <a:r>
              <a:rPr lang="en-US" sz="2400" b="1" dirty="0" err="1">
                <a:latin typeface="Arial Narrow" panose="020B0606020202030204" pitchFamily="34" charset="0"/>
              </a:rPr>
              <a:t>plamenu</a:t>
            </a:r>
            <a:r>
              <a:rPr lang="en-US" sz="2400" b="1" dirty="0">
                <a:latin typeface="Arial Narrow" panose="020B0606020202030204" pitchFamily="34" charset="0"/>
              </a:rPr>
              <a:t>. </a:t>
            </a:r>
            <a:endParaRPr lang="sr-Latn-RS" sz="2400" b="1" dirty="0">
              <a:latin typeface="Arial Narrow" panose="020B0606020202030204" pitchFamily="34" charset="0"/>
            </a:endParaRPr>
          </a:p>
          <a:p>
            <a:r>
              <a:rPr lang="en-US" sz="2400" b="1" dirty="0" err="1">
                <a:latin typeface="Arial Narrow" panose="020B0606020202030204" pitchFamily="34" charset="0"/>
              </a:rPr>
              <a:t>Blažen</a:t>
            </a:r>
            <a:r>
              <a:rPr lang="en-US" sz="2400" b="1" dirty="0">
                <a:latin typeface="Arial Narrow" panose="020B0606020202030204" pitchFamily="34" charset="0"/>
              </a:rPr>
              <a:t> </a:t>
            </a:r>
            <a:r>
              <a:rPr lang="en-US" sz="2400" b="1" dirty="0" err="1">
                <a:latin typeface="Arial Narrow" panose="020B0606020202030204" pitchFamily="34" charset="0"/>
              </a:rPr>
              <a:t>plamen</a:t>
            </a:r>
            <a:r>
              <a:rPr lang="en-US" sz="2400" b="1" dirty="0">
                <a:latin typeface="Arial Narrow" panose="020B0606020202030204" pitchFamily="34" charset="0"/>
              </a:rPr>
              <a:t> koji gori </a:t>
            </a:r>
            <a:r>
              <a:rPr lang="en-US" sz="2400" b="1" dirty="0" err="1">
                <a:latin typeface="Arial Narrow" panose="020B0606020202030204" pitchFamily="34" charset="0"/>
              </a:rPr>
              <a:t>tajnom</a:t>
            </a:r>
            <a:r>
              <a:rPr lang="en-US" sz="2400" b="1" dirty="0">
                <a:latin typeface="Arial Narrow" panose="020B0606020202030204" pitchFamily="34" charset="0"/>
              </a:rPr>
              <a:t> </a:t>
            </a:r>
            <a:r>
              <a:rPr lang="en-US" sz="2400" b="1" dirty="0" err="1">
                <a:latin typeface="Arial Narrow" panose="020B0606020202030204" pitchFamily="34" charset="0"/>
              </a:rPr>
              <a:t>postojanošću</a:t>
            </a:r>
            <a:r>
              <a:rPr lang="en-US" sz="2400" b="1" dirty="0">
                <a:latin typeface="Arial Narrow" panose="020B0606020202030204" pitchFamily="34" charset="0"/>
              </a:rPr>
              <a:t> </a:t>
            </a:r>
            <a:r>
              <a:rPr lang="en-US" sz="2400" b="1" dirty="0" err="1">
                <a:latin typeface="Arial Narrow" panose="020B0606020202030204" pitchFamily="34" charset="0"/>
              </a:rPr>
              <a:t>srca</a:t>
            </a:r>
            <a:r>
              <a:rPr lang="en-US" sz="2400" b="1" dirty="0">
                <a:latin typeface="Arial Narrow" panose="020B0606020202030204" pitchFamily="34" charset="0"/>
              </a:rPr>
              <a:t>.</a:t>
            </a:r>
            <a:endParaRPr lang="sr-Latn-RS" sz="2400" b="1" dirty="0">
              <a:latin typeface="Arial Narrow" panose="020B0606020202030204" pitchFamily="34" charset="0"/>
            </a:endParaRPr>
          </a:p>
          <a:p>
            <a:r>
              <a:rPr lang="en-US" sz="2400" b="1" dirty="0">
                <a:latin typeface="Arial Narrow" panose="020B0606020202030204" pitchFamily="34" charset="0"/>
              </a:rPr>
              <a:t> </a:t>
            </a:r>
            <a:r>
              <a:rPr lang="en-US" sz="2400" b="1" dirty="0" err="1">
                <a:latin typeface="Arial Narrow" panose="020B0606020202030204" pitchFamily="34" charset="0"/>
              </a:rPr>
              <a:t>Blago</a:t>
            </a:r>
            <a:r>
              <a:rPr lang="en-US" sz="2400" b="1" dirty="0">
                <a:latin typeface="Arial Narrow" panose="020B0606020202030204" pitchFamily="34" charset="0"/>
              </a:rPr>
              <a:t> </a:t>
            </a:r>
            <a:r>
              <a:rPr lang="en-US" sz="2400" b="1" dirty="0" err="1">
                <a:latin typeface="Arial Narrow" panose="020B0606020202030204" pitchFamily="34" charset="0"/>
              </a:rPr>
              <a:t>srcu</a:t>
            </a:r>
            <a:r>
              <a:rPr lang="en-US" sz="2400" b="1" dirty="0">
                <a:latin typeface="Arial Narrow" panose="020B0606020202030204" pitchFamily="34" charset="0"/>
              </a:rPr>
              <a:t> </a:t>
            </a:r>
            <a:r>
              <a:rPr lang="en-US" sz="2400" b="1" dirty="0" err="1">
                <a:latin typeface="Arial Narrow" panose="020B0606020202030204" pitchFamily="34" charset="0"/>
              </a:rPr>
              <a:t>snagom</a:t>
            </a:r>
            <a:r>
              <a:rPr lang="en-US" sz="2400" b="1" dirty="0">
                <a:latin typeface="Arial Narrow" panose="020B0606020202030204" pitchFamily="34" charset="0"/>
              </a:rPr>
              <a:t> da </a:t>
            </a:r>
            <a:r>
              <a:rPr lang="en-US" sz="2400" b="1" dirty="0" err="1">
                <a:latin typeface="Arial Narrow" panose="020B0606020202030204" pitchFamily="34" charset="0"/>
              </a:rPr>
              <a:t>zaustavi</a:t>
            </a:r>
            <a:r>
              <a:rPr lang="en-US" sz="2400" b="1" dirty="0">
                <a:latin typeface="Arial Narrow" panose="020B0606020202030204" pitchFamily="34" charset="0"/>
              </a:rPr>
              <a:t> </a:t>
            </a:r>
            <a:r>
              <a:rPr lang="en-US" sz="2400" b="1" dirty="0" err="1">
                <a:latin typeface="Arial Narrow" panose="020B0606020202030204" pitchFamily="34" charset="0"/>
              </a:rPr>
              <a:t>svoje</a:t>
            </a:r>
            <a:r>
              <a:rPr lang="en-US" sz="2400" b="1" dirty="0">
                <a:latin typeface="Arial Narrow" panose="020B0606020202030204" pitchFamily="34" charset="0"/>
              </a:rPr>
              <a:t> </a:t>
            </a:r>
            <a:r>
              <a:rPr lang="en-US" sz="2400" b="1" dirty="0" err="1">
                <a:latin typeface="Arial Narrow" panose="020B0606020202030204" pitchFamily="34" charset="0"/>
              </a:rPr>
              <a:t>kucanje</a:t>
            </a:r>
            <a:r>
              <a:rPr lang="en-US" sz="2400" b="1" dirty="0">
                <a:latin typeface="Arial Narrow" panose="020B0606020202030204" pitchFamily="34" charset="0"/>
              </a:rPr>
              <a:t> </a:t>
            </a:r>
            <a:r>
              <a:rPr lang="en-US" sz="2400" b="1" dirty="0" err="1">
                <a:latin typeface="Arial Narrow" panose="020B0606020202030204" pitchFamily="34" charset="0"/>
              </a:rPr>
              <a:t>radi</a:t>
            </a:r>
            <a:r>
              <a:rPr lang="en-US" sz="2400" b="1" dirty="0">
                <a:latin typeface="Arial Narrow" panose="020B0606020202030204" pitchFamily="34" charset="0"/>
              </a:rPr>
              <a:t> </a:t>
            </a:r>
            <a:r>
              <a:rPr lang="en-US" sz="2400" b="1" dirty="0" err="1">
                <a:latin typeface="Arial Narrow" panose="020B0606020202030204" pitchFamily="34" charset="0"/>
              </a:rPr>
              <a:t>časti</a:t>
            </a:r>
            <a:r>
              <a:rPr lang="en-US" sz="2400" b="1" dirty="0">
                <a:latin typeface="Arial Narrow" panose="020B0606020202030204" pitchFamily="34" charset="0"/>
              </a:rPr>
              <a:t>.</a:t>
            </a:r>
            <a:endParaRPr lang="sr-Latn-RS" sz="2400" b="1" dirty="0">
              <a:latin typeface="Arial Narrow" panose="020B0606020202030204" pitchFamily="34" charset="0"/>
            </a:endParaRPr>
          </a:p>
          <a:p>
            <a:r>
              <a:rPr lang="en-US" sz="2400" b="1" dirty="0">
                <a:latin typeface="Arial Narrow" panose="020B0606020202030204" pitchFamily="34" charset="0"/>
              </a:rPr>
              <a:t> </a:t>
            </a:r>
            <a:r>
              <a:rPr lang="en-US" sz="2400" b="1" dirty="0" err="1">
                <a:latin typeface="Arial Narrow" panose="020B0606020202030204" pitchFamily="34" charset="0"/>
              </a:rPr>
              <a:t>Blagoslovena</a:t>
            </a:r>
            <a:r>
              <a:rPr lang="en-US" sz="2400" b="1" dirty="0">
                <a:latin typeface="Arial Narrow" panose="020B0606020202030204" pitchFamily="34" charset="0"/>
              </a:rPr>
              <a:t> </a:t>
            </a:r>
            <a:r>
              <a:rPr lang="en-US" sz="2400" b="1" dirty="0" err="1">
                <a:latin typeface="Arial Narrow" panose="020B0606020202030204" pitchFamily="34" charset="0"/>
              </a:rPr>
              <a:t>šibica</a:t>
            </a:r>
            <a:r>
              <a:rPr lang="en-US" sz="2400" b="1" dirty="0">
                <a:latin typeface="Arial Narrow" panose="020B0606020202030204" pitchFamily="34" charset="0"/>
              </a:rPr>
              <a:t> </a:t>
            </a:r>
            <a:r>
              <a:rPr lang="en-US" sz="2400" b="1" dirty="0" err="1">
                <a:latin typeface="Arial Narrow" panose="020B0606020202030204" pitchFamily="34" charset="0"/>
              </a:rPr>
              <a:t>progutana</a:t>
            </a:r>
            <a:r>
              <a:rPr lang="en-US" sz="2400" b="1" dirty="0">
                <a:latin typeface="Arial Narrow" panose="020B0606020202030204" pitchFamily="34" charset="0"/>
              </a:rPr>
              <a:t> u </a:t>
            </a:r>
            <a:r>
              <a:rPr lang="en-US" sz="2400" b="1" dirty="0" err="1">
                <a:latin typeface="Arial Narrow" panose="020B0606020202030204" pitchFamily="34" charset="0"/>
              </a:rPr>
              <a:t>plamenu</a:t>
            </a:r>
            <a:r>
              <a:rPr lang="en-US" sz="2400" b="1" dirty="0">
                <a:latin typeface="Arial Narrow" panose="020B0606020202030204" pitchFamily="34" charset="0"/>
              </a:rPr>
              <a:t>.</a:t>
            </a:r>
            <a:endParaRPr lang="sr-Latn-RS" sz="2400" b="1" dirty="0">
              <a:latin typeface="Arial Narrow" panose="020B0606020202030204" pitchFamily="34" charset="0"/>
            </a:endParaRPr>
          </a:p>
          <a:p>
            <a:endParaRPr lang="sr-Latn-RS" sz="2400" b="1" dirty="0">
              <a:latin typeface="Arial Narrow" panose="020B0606020202030204" pitchFamily="34" charset="0"/>
            </a:endParaRPr>
          </a:p>
          <a:p>
            <a:endParaRPr lang="en-US" sz="2800" b="1" dirty="0">
              <a:latin typeface="Arial Narrow" panose="020B0606020202030204" pitchFamily="34" charset="0"/>
            </a:endParaRPr>
          </a:p>
        </p:txBody>
      </p:sp>
    </p:spTree>
    <p:extLst>
      <p:ext uri="{BB962C8B-B14F-4D97-AF65-F5344CB8AC3E}">
        <p14:creationId xmlns:p14="http://schemas.microsoft.com/office/powerpoint/2010/main" val="3138076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F926FE2-A9A4-46BC-8F11-B96CA0AE4D11}"/>
              </a:ext>
            </a:extLst>
          </p:cNvPr>
          <p:cNvSpPr txBox="1"/>
          <p:nvPr/>
        </p:nvSpPr>
        <p:spPr>
          <a:xfrm>
            <a:off x="3452813" y="2052935"/>
            <a:ext cx="6105524" cy="2246769"/>
          </a:xfrm>
          <a:prstGeom prst="rect">
            <a:avLst/>
          </a:prstGeom>
          <a:noFill/>
        </p:spPr>
        <p:txBody>
          <a:bodyPr wrap="square">
            <a:spAutoFit/>
          </a:bodyPr>
          <a:lstStyle/>
          <a:p>
            <a:r>
              <a:rPr lang="en-US" sz="2800" b="1" dirty="0" err="1"/>
              <a:t>Srećna</a:t>
            </a:r>
            <a:r>
              <a:rPr lang="en-US" sz="2800" b="1" dirty="0"/>
              <a:t> je </a:t>
            </a:r>
            <a:r>
              <a:rPr lang="en-US" sz="2800" b="1" dirty="0" err="1"/>
              <a:t>šibica</a:t>
            </a:r>
            <a:r>
              <a:rPr lang="en-US" sz="2800" b="1" dirty="0"/>
              <a:t> </a:t>
            </a:r>
            <a:r>
              <a:rPr lang="en-US" sz="2800" b="1" dirty="0" err="1"/>
              <a:t>koja</a:t>
            </a:r>
            <a:r>
              <a:rPr lang="en-US" sz="2800" b="1" dirty="0"/>
              <a:t> gori </a:t>
            </a:r>
            <a:r>
              <a:rPr lang="en-US" sz="2800" b="1" dirty="0" err="1"/>
              <a:t>i</a:t>
            </a:r>
            <a:r>
              <a:rPr lang="en-US" sz="2800" b="1" dirty="0"/>
              <a:t> </a:t>
            </a:r>
            <a:r>
              <a:rPr lang="en-US" sz="2800" b="1" dirty="0" err="1"/>
              <a:t>pali</a:t>
            </a:r>
            <a:r>
              <a:rPr lang="en-US" sz="2800" b="1" dirty="0"/>
              <a:t> </a:t>
            </a:r>
            <a:r>
              <a:rPr lang="en-US" sz="2800" b="1" dirty="0" err="1"/>
              <a:t>plamen</a:t>
            </a:r>
            <a:r>
              <a:rPr lang="en-US" sz="2800" b="1" dirty="0"/>
              <a:t>. </a:t>
            </a:r>
            <a:r>
              <a:rPr lang="en-US" sz="2800" b="1" dirty="0" err="1"/>
              <a:t>Sretan</a:t>
            </a:r>
            <a:r>
              <a:rPr lang="en-US" sz="2800" b="1" dirty="0"/>
              <a:t> je </a:t>
            </a:r>
            <a:r>
              <a:rPr lang="en-US" sz="2800" b="1" dirty="0" err="1"/>
              <a:t>plamen</a:t>
            </a:r>
            <a:r>
              <a:rPr lang="en-US" sz="2800" b="1" dirty="0"/>
              <a:t> koji gori u </a:t>
            </a:r>
            <a:r>
              <a:rPr lang="en-US" sz="2800" b="1" dirty="0" err="1"/>
              <a:t>srcima</a:t>
            </a:r>
            <a:r>
              <a:rPr lang="en-US" sz="2800" b="1" dirty="0"/>
              <a:t>. </a:t>
            </a:r>
            <a:r>
              <a:rPr lang="en-US" sz="2800" b="1" dirty="0" err="1"/>
              <a:t>Srećna</a:t>
            </a:r>
            <a:r>
              <a:rPr lang="en-US" sz="2800" b="1" dirty="0"/>
              <a:t> </a:t>
            </a:r>
            <a:r>
              <a:rPr lang="en-US" sz="2800" b="1" dirty="0" err="1"/>
              <a:t>su</a:t>
            </a:r>
            <a:r>
              <a:rPr lang="en-US" sz="2800" b="1" dirty="0"/>
              <a:t> </a:t>
            </a:r>
            <a:r>
              <a:rPr lang="en-US" sz="2800" b="1" dirty="0" err="1"/>
              <a:t>srca</a:t>
            </a:r>
            <a:r>
              <a:rPr lang="en-US" sz="2800" b="1" dirty="0"/>
              <a:t> </a:t>
            </a:r>
            <a:r>
              <a:rPr lang="en-US" sz="2800" b="1" dirty="0" err="1"/>
              <a:t>koja</a:t>
            </a:r>
            <a:r>
              <a:rPr lang="en-US" sz="2800" b="1" dirty="0"/>
              <a:t> </a:t>
            </a:r>
            <a:r>
              <a:rPr lang="en-US" sz="2800" b="1" dirty="0" err="1"/>
              <a:t>znaju</a:t>
            </a:r>
            <a:r>
              <a:rPr lang="en-US" sz="2800" b="1" dirty="0"/>
              <a:t> </a:t>
            </a:r>
            <a:r>
              <a:rPr lang="en-US" sz="2800" b="1" dirty="0" err="1"/>
              <a:t>kada</a:t>
            </a:r>
            <a:r>
              <a:rPr lang="en-US" sz="2800" b="1" dirty="0"/>
              <a:t> </a:t>
            </a:r>
            <a:r>
              <a:rPr lang="en-US" sz="2800" b="1" dirty="0" err="1"/>
              <a:t>treba</a:t>
            </a:r>
            <a:r>
              <a:rPr lang="en-US" sz="2800" b="1" dirty="0"/>
              <a:t> </a:t>
            </a:r>
            <a:r>
              <a:rPr lang="en-US" sz="2800" b="1" dirty="0" err="1"/>
              <a:t>dostojanstveno</a:t>
            </a:r>
            <a:r>
              <a:rPr lang="en-US" sz="2800" b="1" dirty="0"/>
              <a:t> </a:t>
            </a:r>
            <a:r>
              <a:rPr lang="en-US" sz="2800" b="1" dirty="0" err="1"/>
              <a:t>stati</a:t>
            </a:r>
            <a:r>
              <a:rPr lang="en-US" sz="2800" b="1" dirty="0"/>
              <a:t>. </a:t>
            </a:r>
            <a:endParaRPr lang="sr-Latn-RS" sz="2800" b="1" dirty="0"/>
          </a:p>
          <a:p>
            <a:r>
              <a:rPr lang="en-US" sz="2800" b="1" dirty="0" err="1"/>
              <a:t>Srećna</a:t>
            </a:r>
            <a:r>
              <a:rPr lang="en-US" sz="2800" b="1" dirty="0"/>
              <a:t> je </a:t>
            </a:r>
            <a:r>
              <a:rPr lang="en-US" sz="2800" b="1" dirty="0" err="1"/>
              <a:t>šibica</a:t>
            </a:r>
            <a:r>
              <a:rPr lang="en-US" sz="2800" b="1" dirty="0"/>
              <a:t> </a:t>
            </a:r>
            <a:r>
              <a:rPr lang="en-US" sz="2800" b="1" dirty="0" err="1"/>
              <a:t>koja</a:t>
            </a:r>
            <a:r>
              <a:rPr lang="en-US" sz="2800" b="1" dirty="0"/>
              <a:t> gori </a:t>
            </a:r>
            <a:r>
              <a:rPr lang="en-US" sz="2800" b="1" dirty="0" err="1"/>
              <a:t>i</a:t>
            </a:r>
            <a:r>
              <a:rPr lang="en-US" sz="2800" b="1" dirty="0"/>
              <a:t> </a:t>
            </a:r>
            <a:r>
              <a:rPr lang="en-US" sz="2800" b="1" dirty="0" err="1"/>
              <a:t>pali</a:t>
            </a:r>
            <a:r>
              <a:rPr lang="en-US" sz="2800" b="1" dirty="0"/>
              <a:t> </a:t>
            </a:r>
            <a:r>
              <a:rPr lang="en-US" sz="2800" b="1" dirty="0" err="1"/>
              <a:t>plamen</a:t>
            </a:r>
            <a:endParaRPr lang="en-US" sz="2800" b="1" dirty="0"/>
          </a:p>
        </p:txBody>
      </p:sp>
    </p:spTree>
    <p:extLst>
      <p:ext uri="{BB962C8B-B14F-4D97-AF65-F5344CB8AC3E}">
        <p14:creationId xmlns:p14="http://schemas.microsoft.com/office/powerpoint/2010/main" val="1529852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FB082FD-2768-4E92-836C-4D0874D5B994}"/>
              </a:ext>
            </a:extLst>
          </p:cNvPr>
          <p:cNvSpPr txBox="1"/>
          <p:nvPr/>
        </p:nvSpPr>
        <p:spPr>
          <a:xfrm>
            <a:off x="3033713" y="2136339"/>
            <a:ext cx="6105524" cy="3416320"/>
          </a:xfrm>
          <a:prstGeom prst="rect">
            <a:avLst/>
          </a:prstGeom>
          <a:noFill/>
        </p:spPr>
        <p:txBody>
          <a:bodyPr wrap="square">
            <a:spAutoFit/>
          </a:bodyPr>
          <a:lstStyle/>
          <a:p>
            <a:r>
              <a:rPr lang="sr-Latn-RS" sz="2400" b="1" dirty="0">
                <a:latin typeface="Arial Narrow" panose="020B0606020202030204" pitchFamily="34" charset="0"/>
              </a:rPr>
              <a:t>Jedan - dva - tri ... osam stopa dužine</a:t>
            </a:r>
          </a:p>
          <a:p>
            <a:r>
              <a:rPr lang="sr-Latn-RS" sz="2400" b="1" dirty="0">
                <a:latin typeface="Arial Narrow" panose="020B0606020202030204" pitchFamily="34" charset="0"/>
              </a:rPr>
              <a:t> Dva koraka preko, ostalo je mračno ...</a:t>
            </a:r>
          </a:p>
          <a:p>
            <a:r>
              <a:rPr lang="sr-Latn-RS" sz="2400" b="1" dirty="0">
                <a:latin typeface="Arial Narrow" panose="020B0606020202030204" pitchFamily="34" charset="0"/>
              </a:rPr>
              <a:t> Život je prolazni znak pitanja </a:t>
            </a:r>
          </a:p>
          <a:p>
            <a:r>
              <a:rPr lang="sr-Latn-RS" sz="2400" b="1" dirty="0">
                <a:latin typeface="Arial Narrow" panose="020B0606020202030204" pitchFamily="34" charset="0"/>
              </a:rPr>
              <a:t>Jedna - dve - tri ... možda još nedelju dana.</a:t>
            </a:r>
          </a:p>
          <a:p>
            <a:r>
              <a:rPr lang="sr-Latn-RS" sz="2400" b="1" dirty="0">
                <a:latin typeface="Arial Narrow" panose="020B0606020202030204" pitchFamily="34" charset="0"/>
              </a:rPr>
              <a:t> Ili će me sledeći mesec još uvek naći ovde,</a:t>
            </a:r>
          </a:p>
          <a:p>
            <a:r>
              <a:rPr lang="sr-Latn-RS" sz="2400" b="1" dirty="0">
                <a:latin typeface="Arial Narrow" panose="020B0606020202030204" pitchFamily="34" charset="0"/>
              </a:rPr>
              <a:t> ali smrt je, čini mi se, vrlo blizu.</a:t>
            </a:r>
          </a:p>
          <a:p>
            <a:r>
              <a:rPr lang="sr-Latn-RS" sz="2400" b="1" dirty="0">
                <a:latin typeface="Arial Narrow" panose="020B0606020202030204" pitchFamily="34" charset="0"/>
              </a:rPr>
              <a:t> Mogao sam da imam 23 godine sledećeg jula. </a:t>
            </a:r>
          </a:p>
          <a:p>
            <a:r>
              <a:rPr lang="sr-Latn-RS" sz="2400" b="1" dirty="0">
                <a:latin typeface="Arial Narrow" panose="020B0606020202030204" pitchFamily="34" charset="0"/>
              </a:rPr>
              <a:t> Prokockao sam ono što je sada bilo važno, kockice su bačene.      Izgubio sam.</a:t>
            </a:r>
          </a:p>
        </p:txBody>
      </p:sp>
    </p:spTree>
    <p:extLst>
      <p:ext uri="{BB962C8B-B14F-4D97-AF65-F5344CB8AC3E}">
        <p14:creationId xmlns:p14="http://schemas.microsoft.com/office/powerpoint/2010/main" val="844878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
            <a:extLst>
              <a:ext uri="{FF2B5EF4-FFF2-40B4-BE49-F238E27FC236}">
                <a16:creationId xmlns:a16="http://schemas.microsoft.com/office/drawing/2014/main" xmlns="" id="{C8FE9B39-827B-4C35-ABA9-B9A66109FE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756" y="838199"/>
            <a:ext cx="4817994" cy="53519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003E63F6-14A6-43BD-85EE-5790CC6B9443}"/>
              </a:ext>
            </a:extLst>
          </p:cNvPr>
          <p:cNvSpPr txBox="1"/>
          <p:nvPr/>
        </p:nvSpPr>
        <p:spPr>
          <a:xfrm>
            <a:off x="6438900" y="1562100"/>
            <a:ext cx="4095750" cy="1815882"/>
          </a:xfrm>
          <a:prstGeom prst="rect">
            <a:avLst/>
          </a:prstGeom>
          <a:noFill/>
        </p:spPr>
        <p:txBody>
          <a:bodyPr wrap="square">
            <a:spAutoFit/>
          </a:bodyPr>
          <a:lstStyle/>
          <a:p>
            <a:r>
              <a:rPr lang="sr-Latn-RS" sz="2800" b="1" i="0" dirty="0">
                <a:effectLst/>
                <a:latin typeface="Assistant" pitchFamily="2" charset="-79"/>
                <a:cs typeface="Assistant" pitchFamily="2" charset="-79"/>
              </a:rPr>
              <a:t>Beležnica sa pesmama Hane Senes koju je sakupila i sačuvala njena baka</a:t>
            </a:r>
            <a:endParaRPr lang="en-US" sz="2800" b="1" dirty="0"/>
          </a:p>
        </p:txBody>
      </p:sp>
    </p:spTree>
    <p:extLst>
      <p:ext uri="{BB962C8B-B14F-4D97-AF65-F5344CB8AC3E}">
        <p14:creationId xmlns:p14="http://schemas.microsoft.com/office/powerpoint/2010/main" val="4221556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almach Haganah">
            <a:extLst>
              <a:ext uri="{FF2B5EF4-FFF2-40B4-BE49-F238E27FC236}">
                <a16:creationId xmlns:a16="http://schemas.microsoft.com/office/drawing/2014/main" xmlns="" id="{E33AA7CE-FFC3-4060-8B2A-308E224297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950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Jewish Parachutists from Palestine | Holocaust Encyclopedia">
            <a:extLst>
              <a:ext uri="{FF2B5EF4-FFF2-40B4-BE49-F238E27FC236}">
                <a16:creationId xmlns:a16="http://schemas.microsoft.com/office/drawing/2014/main" xmlns="" id="{20D87CA9-E21D-4CE3-9D03-E3AA2361B5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266700"/>
            <a:ext cx="10115550" cy="596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840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annah Szenes">
            <a:extLst>
              <a:ext uri="{FF2B5EF4-FFF2-40B4-BE49-F238E27FC236}">
                <a16:creationId xmlns:a16="http://schemas.microsoft.com/office/drawing/2014/main" xmlns="" id="{E0021CB5-022E-4E09-B7FA-546E27F3D9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2656" y="90901"/>
            <a:ext cx="5246688" cy="6676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807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xmlns="" id="{4DC57CA9-C1E6-4149-919B-A3AAAA39D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968" y="138095"/>
            <a:ext cx="4541032" cy="6276773"/>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a:extLst>
              <a:ext uri="{FF2B5EF4-FFF2-40B4-BE49-F238E27FC236}">
                <a16:creationId xmlns:a16="http://schemas.microsoft.com/office/drawing/2014/main" xmlns="" id="{75C6AEFA-CE66-4D88-9744-D2ECFED85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7065" y="200904"/>
            <a:ext cx="3048000" cy="6151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698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262ABC4B-37D8-4218-BDD8-6DF6A00C0C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2">
            <a:extLst>
              <a:ext uri="{FF2B5EF4-FFF2-40B4-BE49-F238E27FC236}">
                <a16:creationId xmlns:a16="http://schemas.microsoft.com/office/drawing/2014/main" xmlns="" id="{FB50A5B3-C7F7-46C2-A30F-CEBF372863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113" r="-1" b="47736"/>
          <a:stretch/>
        </p:blipFill>
        <p:spPr bwMode="auto">
          <a:xfrm>
            <a:off x="321730" y="321732"/>
            <a:ext cx="5674897" cy="301740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xmlns="" id="{61C5D85C-E0B9-4A05-88A8-B3C827D5D9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249" b="20986"/>
          <a:stretch/>
        </p:blipFill>
        <p:spPr bwMode="auto">
          <a:xfrm>
            <a:off x="321730" y="3510853"/>
            <a:ext cx="5674897" cy="27899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1">
            <a:extLst>
              <a:ext uri="{FF2B5EF4-FFF2-40B4-BE49-F238E27FC236}">
                <a16:creationId xmlns:a16="http://schemas.microsoft.com/office/drawing/2014/main" xmlns="" id="{D8A7156B-EDBD-4AF3-B459-74A5166577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876" r="20939" b="-1"/>
          <a:stretch/>
        </p:blipFill>
        <p:spPr bwMode="auto">
          <a:xfrm>
            <a:off x="6195373" y="321733"/>
            <a:ext cx="5674897" cy="597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273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xmlns="" id="{E25531F0-2399-4F2A-824C-26C3563711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useBgFill="1">
        <p:nvSpPr>
          <p:cNvPr id="73" name="Rectangle 72">
            <a:extLst>
              <a:ext uri="{FF2B5EF4-FFF2-40B4-BE49-F238E27FC236}">
                <a16:creationId xmlns:a16="http://schemas.microsoft.com/office/drawing/2014/main" xmlns="" id="{82A94579-01B7-454A-9C90-6EE06CC1E1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8" name="Picture 2">
            <a:extLst>
              <a:ext uri="{FF2B5EF4-FFF2-40B4-BE49-F238E27FC236}">
                <a16:creationId xmlns:a16="http://schemas.microsoft.com/office/drawing/2014/main" xmlns="" id="{5732BE39-0DCE-41B5-B8F2-44DB1550B5E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65200" y="1637623"/>
            <a:ext cx="4809066" cy="3582754"/>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7760018B-70DA-4D0B-9D1F-60C0EFC86CE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17733" y="1637623"/>
            <a:ext cx="4809066" cy="3582754"/>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532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4B07F72-6B53-4C9C-8580-D760B937443A}"/>
              </a:ext>
            </a:extLst>
          </p:cNvPr>
          <p:cNvSpPr txBox="1"/>
          <p:nvPr/>
        </p:nvSpPr>
        <p:spPr>
          <a:xfrm>
            <a:off x="4800600" y="3059668"/>
            <a:ext cx="3841432" cy="769441"/>
          </a:xfrm>
          <a:prstGeom prst="rect">
            <a:avLst/>
          </a:prstGeom>
          <a:noFill/>
        </p:spPr>
        <p:txBody>
          <a:bodyPr wrap="square" rtlCol="0">
            <a:spAutoFit/>
          </a:bodyPr>
          <a:lstStyle/>
          <a:p>
            <a:r>
              <a:rPr lang="sr-Latn-RS" sz="4400" dirty="0"/>
              <a:t>MART 1944</a:t>
            </a:r>
            <a:endParaRPr lang="en-US" sz="4400" dirty="0"/>
          </a:p>
        </p:txBody>
      </p:sp>
    </p:spTree>
    <p:extLst>
      <p:ext uri="{BB962C8B-B14F-4D97-AF65-F5344CB8AC3E}">
        <p14:creationId xmlns:p14="http://schemas.microsoft.com/office/powerpoint/2010/main" val="1815338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xmlns="" id="{43BCD4D4-0FCB-418E-9D58-033B2DB4157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useBgFill="1">
        <p:nvSpPr>
          <p:cNvPr id="73" name="Rectangle 72">
            <a:extLst>
              <a:ext uri="{FF2B5EF4-FFF2-40B4-BE49-F238E27FC236}">
                <a16:creationId xmlns:a16="http://schemas.microsoft.com/office/drawing/2014/main" xmlns="" id="{BC3E363D-4793-4E9B-88F5-58007346CF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2">
            <a:extLst>
              <a:ext uri="{FF2B5EF4-FFF2-40B4-BE49-F238E27FC236}">
                <a16:creationId xmlns:a16="http://schemas.microsoft.com/office/drawing/2014/main" xmlns="" id="{AA3F2319-3466-4D84-ABE4-77BC773F35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pic>
        <p:nvPicPr>
          <p:cNvPr id="9218" name="Picture 2" descr="Map&#10;&#10;Description automatically generated">
            <a:extLst>
              <a:ext uri="{FF2B5EF4-FFF2-40B4-BE49-F238E27FC236}">
                <a16:creationId xmlns:a16="http://schemas.microsoft.com/office/drawing/2014/main" xmlns="" id="{3E7212F4-2A3A-494A-A64B-035780F2113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341639" y="965201"/>
            <a:ext cx="7508722" cy="4927599"/>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379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hese Jewish Resistance Volunteers Parachuted into Nazi-Occupied Europe -  HISTORY">
            <a:extLst>
              <a:ext uri="{FF2B5EF4-FFF2-40B4-BE49-F238E27FC236}">
                <a16:creationId xmlns:a16="http://schemas.microsoft.com/office/drawing/2014/main" xmlns="" id="{70F29017-BB6E-44B2-A39B-D70614284C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83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562ADFD6-53B4-409E-91F5-6433C1885F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4914"/>
          <a:stretch/>
        </p:blipFill>
        <p:spPr bwMode="auto">
          <a:xfrm>
            <a:off x="20" y="10"/>
            <a:ext cx="6099028"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xmlns="" id="{67D8B63D-CF12-491D-A189-F60A22E682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160" r="-2" b="13409"/>
          <a:stretch/>
        </p:blipFill>
        <p:spPr bwMode="auto">
          <a:xfrm>
            <a:off x="6099048" y="10"/>
            <a:ext cx="6099048"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864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Žumberak">
            <a:extLst>
              <a:ext uri="{FF2B5EF4-FFF2-40B4-BE49-F238E27FC236}">
                <a16:creationId xmlns:a16="http://schemas.microsoft.com/office/drawing/2014/main" xmlns="" id="{E318BEBE-87CE-4B77-9D8E-3FEDB1D00D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797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CE2A64B-E442-447A-A82A-A3CB8D78A3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74" r="22424"/>
          <a:stretch/>
        </p:blipFill>
        <p:spPr bwMode="auto">
          <a:xfrm>
            <a:off x="20" y="10"/>
            <a:ext cx="6099028"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a:extLst>
              <a:ext uri="{FF2B5EF4-FFF2-40B4-BE49-F238E27FC236}">
                <a16:creationId xmlns:a16="http://schemas.microsoft.com/office/drawing/2014/main" xmlns="" id="{A38B352E-6C35-42F1-B59F-ABCEBC77869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319" r="20317" b="-1"/>
          <a:stretch/>
        </p:blipFill>
        <p:spPr bwMode="auto">
          <a:xfrm>
            <a:off x="6099048" y="10"/>
            <a:ext cx="6099048"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938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94201D8-1529-4A68-9D54-69019AE0AD47}"/>
              </a:ext>
            </a:extLst>
          </p:cNvPr>
          <p:cNvSpPr txBox="1"/>
          <p:nvPr/>
        </p:nvSpPr>
        <p:spPr>
          <a:xfrm>
            <a:off x="2324100" y="1028700"/>
            <a:ext cx="6815137" cy="923330"/>
          </a:xfrm>
          <a:prstGeom prst="rect">
            <a:avLst/>
          </a:prstGeom>
          <a:noFill/>
        </p:spPr>
        <p:txBody>
          <a:bodyPr wrap="square">
            <a:spAutoFit/>
          </a:bodyPr>
          <a:lstStyle/>
          <a:p>
            <a:pPr algn="l"/>
            <a:r>
              <a:rPr lang="en-US" b="0" i="0">
                <a:solidFill>
                  <a:srgbClr val="000000"/>
                </a:solidFill>
                <a:effectLst/>
                <a:latin typeface="Linux Libertine"/>
              </a:rPr>
              <a:t>File:JEWISH PARACHUTIST WITH YUGOSLAV PARTISANS OPERATING RADIO TRANSMITTER BEHIND THE NAZI LINES. </a:t>
            </a:r>
            <a:r>
              <a:rPr lang="he-IL" b="0" i="0">
                <a:solidFill>
                  <a:srgbClr val="000000"/>
                </a:solidFill>
                <a:effectLst/>
                <a:latin typeface="Linux Libertine"/>
              </a:rPr>
              <a:t>צנחנים יהודים מתנדבים לצד פרטיזנים יוגוסלבים במלחמת העול</a:t>
            </a:r>
            <a:endParaRPr lang="he-IL" b="0" i="0" dirty="0">
              <a:solidFill>
                <a:srgbClr val="000000"/>
              </a:solidFill>
              <a:effectLst/>
              <a:latin typeface="Linux Libertine"/>
            </a:endParaRPr>
          </a:p>
        </p:txBody>
      </p:sp>
      <p:pic>
        <p:nvPicPr>
          <p:cNvPr id="4" name="Picture 2">
            <a:extLst>
              <a:ext uri="{FF2B5EF4-FFF2-40B4-BE49-F238E27FC236}">
                <a16:creationId xmlns:a16="http://schemas.microsoft.com/office/drawing/2014/main" xmlns="" id="{88DF48E9-944D-4FB8-A9DC-757AC0C4CD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724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1">
            <a:extLst>
              <a:ext uri="{FF2B5EF4-FFF2-40B4-BE49-F238E27FC236}">
                <a16:creationId xmlns:a16="http://schemas.microsoft.com/office/drawing/2014/main" xmlns="" id="{498BD090-3F11-4B9D-A7F7-EDBA7D995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1" y="1095789"/>
            <a:ext cx="3843338" cy="46664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B3981457-4502-4BF2-8589-3957051A7714}"/>
              </a:ext>
            </a:extLst>
          </p:cNvPr>
          <p:cNvSpPr txBox="1"/>
          <p:nvPr/>
        </p:nvSpPr>
        <p:spPr>
          <a:xfrm>
            <a:off x="4914900" y="2970648"/>
            <a:ext cx="6743700" cy="954107"/>
          </a:xfrm>
          <a:prstGeom prst="rect">
            <a:avLst/>
          </a:prstGeom>
          <a:noFill/>
        </p:spPr>
        <p:txBody>
          <a:bodyPr wrap="square">
            <a:spAutoFit/>
          </a:bodyPr>
          <a:lstStyle/>
          <a:p>
            <a:r>
              <a:rPr lang="sr-Latn-RS" sz="2800" b="1" i="0" dirty="0">
                <a:effectLst/>
                <a:latin typeface="Assistant" pitchFamily="2" charset="-79"/>
                <a:cs typeface="Assistant" pitchFamily="2" charset="-79"/>
              </a:rPr>
              <a:t>Poslednja beleska Hane </a:t>
            </a:r>
            <a:r>
              <a:rPr lang="sr-Latn-RS" sz="2800" b="1" i="0" dirty="0" smtClean="0">
                <a:effectLst/>
                <a:latin typeface="Assistant" pitchFamily="2" charset="-79"/>
                <a:cs typeface="Assistant" pitchFamily="2" charset="-79"/>
              </a:rPr>
              <a:t>Seneš,</a:t>
            </a:r>
            <a:r>
              <a:rPr lang="en-US" sz="2800" b="1" i="0" dirty="0" smtClean="0">
                <a:effectLst/>
                <a:latin typeface="Assistant" pitchFamily="2" charset="-79"/>
                <a:cs typeface="Assistant" pitchFamily="2" charset="-79"/>
              </a:rPr>
              <a:t> </a:t>
            </a:r>
            <a:r>
              <a:rPr lang="sr-Latn-RS" sz="2800" b="1" i="0" dirty="0" smtClean="0">
                <a:effectLst/>
                <a:latin typeface="Assistant" pitchFamily="2" charset="-79"/>
                <a:cs typeface="Assistant" pitchFamily="2" charset="-79"/>
              </a:rPr>
              <a:t>pronadjena </a:t>
            </a:r>
            <a:r>
              <a:rPr lang="sr-Latn-RS" sz="2800" b="1" i="0" dirty="0">
                <a:effectLst/>
                <a:latin typeface="Assistant" pitchFamily="2" charset="-79"/>
                <a:cs typeface="Assistant" pitchFamily="2" charset="-79"/>
              </a:rPr>
              <a:t>kod nje nakon streljanja</a:t>
            </a:r>
            <a:r>
              <a:rPr lang="en-US" sz="2800" b="1" i="0" dirty="0">
                <a:effectLst/>
                <a:latin typeface="Assistant" pitchFamily="2" charset="-79"/>
                <a:cs typeface="Assistant" pitchFamily="2" charset="-79"/>
              </a:rPr>
              <a:t>.</a:t>
            </a:r>
            <a:endParaRPr lang="en-US" sz="2800" b="1" dirty="0"/>
          </a:p>
        </p:txBody>
      </p:sp>
    </p:spTree>
    <p:extLst>
      <p:ext uri="{BB962C8B-B14F-4D97-AF65-F5344CB8AC3E}">
        <p14:creationId xmlns:p14="http://schemas.microsoft.com/office/powerpoint/2010/main" val="2513838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FE353474-0483-4E9B-8F17-2EA8342AA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533400"/>
            <a:ext cx="8839200" cy="573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747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1">
            <a:extLst>
              <a:ext uri="{FF2B5EF4-FFF2-40B4-BE49-F238E27FC236}">
                <a16:creationId xmlns:a16="http://schemas.microsoft.com/office/drawing/2014/main" xmlns="" id="{53CA3AEB-2EC7-40EB-BE80-162C64F474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138" y="371253"/>
            <a:ext cx="4863549" cy="31910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5A54BA28-7008-4C9F-B060-B8A151C1338D}"/>
              </a:ext>
            </a:extLst>
          </p:cNvPr>
          <p:cNvSpPr txBox="1"/>
          <p:nvPr/>
        </p:nvSpPr>
        <p:spPr>
          <a:xfrm>
            <a:off x="4277137" y="3714750"/>
            <a:ext cx="4863549" cy="2554545"/>
          </a:xfrm>
          <a:prstGeom prst="rect">
            <a:avLst/>
          </a:prstGeom>
          <a:noFill/>
        </p:spPr>
        <p:txBody>
          <a:bodyPr wrap="square">
            <a:spAutoFit/>
          </a:bodyPr>
          <a:lstStyle/>
          <a:p>
            <a:r>
              <a:rPr lang="en-US" sz="2000" b="1" dirty="0" err="1"/>
              <a:t>Napomena</a:t>
            </a:r>
            <a:r>
              <a:rPr lang="en-US" sz="2000" b="1" dirty="0"/>
              <a:t> </a:t>
            </a:r>
            <a:r>
              <a:rPr lang="en-US" sz="2000" b="1" dirty="0" err="1"/>
              <a:t>koju</a:t>
            </a:r>
            <a:r>
              <a:rPr lang="en-US" sz="2000" b="1" dirty="0"/>
              <a:t> je Hana </a:t>
            </a:r>
            <a:r>
              <a:rPr lang="en-US" sz="2000" b="1" dirty="0" err="1"/>
              <a:t>diktirala</a:t>
            </a:r>
            <a:r>
              <a:rPr lang="en-US" sz="2000" b="1" dirty="0"/>
              <a:t> pre </a:t>
            </a:r>
            <a:r>
              <a:rPr lang="en-US" sz="2000" b="1" dirty="0" err="1"/>
              <a:t>nego</a:t>
            </a:r>
            <a:r>
              <a:rPr lang="en-US" sz="2000" b="1" dirty="0"/>
              <a:t> </a:t>
            </a:r>
            <a:r>
              <a:rPr lang="en-US" sz="2000" b="1" dirty="0" err="1"/>
              <a:t>što</a:t>
            </a:r>
            <a:r>
              <a:rPr lang="en-US" sz="2000" b="1" dirty="0"/>
              <a:t> je </a:t>
            </a:r>
            <a:r>
              <a:rPr lang="en-US" sz="2000" b="1" dirty="0" err="1"/>
              <a:t>znala</a:t>
            </a:r>
            <a:r>
              <a:rPr lang="en-US" sz="2000" b="1" dirty="0"/>
              <a:t> </a:t>
            </a:r>
            <a:r>
              <a:rPr lang="en-US" sz="2000" b="1" dirty="0" err="1"/>
              <a:t>kako</a:t>
            </a:r>
            <a:r>
              <a:rPr lang="en-US" sz="2000" b="1" dirty="0"/>
              <a:t> da </a:t>
            </a:r>
            <a:r>
              <a:rPr lang="en-US" sz="2000" b="1" dirty="0" err="1"/>
              <a:t>piše</a:t>
            </a:r>
            <a:r>
              <a:rPr lang="en-US" sz="2000" b="1" dirty="0"/>
              <a:t>. </a:t>
            </a:r>
            <a:r>
              <a:rPr lang="en-US" sz="2000" b="1" dirty="0" err="1"/>
              <a:t>Piše</a:t>
            </a:r>
            <a:r>
              <a:rPr lang="en-US" sz="2000" b="1" dirty="0"/>
              <a:t>: „</a:t>
            </a:r>
            <a:r>
              <a:rPr lang="en-US" sz="2000" b="1" dirty="0" err="1"/>
              <a:t>Draga</a:t>
            </a:r>
            <a:r>
              <a:rPr lang="en-US" sz="2000" b="1" dirty="0"/>
              <a:t> </a:t>
            </a:r>
            <a:r>
              <a:rPr lang="en-US" sz="2000" b="1" dirty="0" err="1"/>
              <a:t>majko</a:t>
            </a:r>
            <a:r>
              <a:rPr lang="en-US" sz="2000" b="1" dirty="0"/>
              <a:t> </a:t>
            </a:r>
            <a:r>
              <a:rPr lang="en-US" sz="2000" b="1" dirty="0" err="1"/>
              <a:t>i</a:t>
            </a:r>
            <a:r>
              <a:rPr lang="en-US" sz="2000" b="1" dirty="0"/>
              <a:t> </a:t>
            </a:r>
            <a:r>
              <a:rPr lang="en-US" sz="2000" b="1" dirty="0" err="1"/>
              <a:t>baka</a:t>
            </a:r>
            <a:r>
              <a:rPr lang="en-US" sz="2000" b="1" dirty="0"/>
              <a:t> </a:t>
            </a:r>
            <a:r>
              <a:rPr lang="en-US" sz="2000" b="1" dirty="0" err="1"/>
              <a:t>Fini</a:t>
            </a:r>
            <a:r>
              <a:rPr lang="en-US" sz="2000" b="1" dirty="0"/>
              <a:t>, </a:t>
            </a:r>
            <a:r>
              <a:rPr lang="sr-Latn-RS" sz="2000" b="1" dirty="0"/>
              <a:t>posto mi je </a:t>
            </a:r>
            <a:r>
              <a:rPr lang="en-US" sz="2000" b="1" dirty="0"/>
              <a:t> </a:t>
            </a:r>
            <a:r>
              <a:rPr lang="en-US" sz="2000" b="1" dirty="0" err="1"/>
              <a:t>danas</a:t>
            </a:r>
            <a:r>
              <a:rPr lang="en-US" sz="2000" b="1" dirty="0"/>
              <a:t>  </a:t>
            </a:r>
            <a:r>
              <a:rPr lang="en-US" sz="2000" b="1" dirty="0" err="1"/>
              <a:t>rođendan</a:t>
            </a:r>
            <a:r>
              <a:rPr lang="en-US" sz="2000" b="1" dirty="0"/>
              <a:t>, od </a:t>
            </a:r>
            <a:r>
              <a:rPr lang="en-US" sz="2000" b="1" dirty="0" err="1"/>
              <a:t>Đerija</a:t>
            </a:r>
            <a:r>
              <a:rPr lang="en-US" sz="2000" b="1" dirty="0"/>
              <a:t> </a:t>
            </a:r>
            <a:r>
              <a:rPr lang="en-US" sz="2000" b="1" dirty="0" err="1"/>
              <a:t>sam</a:t>
            </a:r>
            <a:r>
              <a:rPr lang="en-US" sz="2000" b="1" dirty="0"/>
              <a:t> </a:t>
            </a:r>
            <a:r>
              <a:rPr lang="en-US" sz="2000" b="1" dirty="0" err="1"/>
              <a:t>dobio</a:t>
            </a:r>
            <a:r>
              <a:rPr lang="en-US" sz="2000" b="1" dirty="0"/>
              <a:t> </a:t>
            </a:r>
            <a:r>
              <a:rPr lang="en-US" sz="2000" b="1" dirty="0" err="1"/>
              <a:t>papir</a:t>
            </a:r>
            <a:r>
              <a:rPr lang="en-US" sz="2000" b="1" dirty="0"/>
              <a:t> za </a:t>
            </a:r>
            <a:r>
              <a:rPr lang="en-US" sz="2000" b="1" dirty="0" err="1"/>
              <a:t>pisanje</a:t>
            </a:r>
            <a:r>
              <a:rPr lang="en-US" sz="2000" b="1" dirty="0"/>
              <a:t>, </a:t>
            </a:r>
            <a:r>
              <a:rPr lang="en-US" sz="2000" b="1" dirty="0" err="1"/>
              <a:t>čokoladu</a:t>
            </a:r>
            <a:r>
              <a:rPr lang="en-US" sz="2000" b="1" dirty="0"/>
              <a:t>, </a:t>
            </a:r>
            <a:r>
              <a:rPr lang="en-US" sz="2000" b="1" dirty="0" err="1"/>
              <a:t>cveće</a:t>
            </a:r>
            <a:r>
              <a:rPr lang="en-US" sz="2000" b="1" dirty="0"/>
              <a:t> </a:t>
            </a:r>
            <a:r>
              <a:rPr lang="en-US" sz="2000" b="1" dirty="0" err="1"/>
              <a:t>i</a:t>
            </a:r>
            <a:r>
              <a:rPr lang="en-US" sz="2000" b="1" dirty="0"/>
              <a:t> </a:t>
            </a:r>
            <a:r>
              <a:rPr lang="en-US" sz="2000" b="1" dirty="0" err="1"/>
              <a:t>predivan</a:t>
            </a:r>
            <a:r>
              <a:rPr lang="en-US" sz="2000" b="1" dirty="0"/>
              <a:t> </a:t>
            </a:r>
            <a:r>
              <a:rPr lang="en-US" sz="2000" b="1" dirty="0" err="1"/>
              <a:t>crtež</a:t>
            </a:r>
            <a:r>
              <a:rPr lang="en-US" sz="2000" b="1" dirty="0"/>
              <a:t>. . . . </a:t>
            </a:r>
            <a:r>
              <a:rPr lang="en-US" sz="2000" b="1" dirty="0" err="1"/>
              <a:t>Popodne</a:t>
            </a:r>
            <a:r>
              <a:rPr lang="en-US" sz="2000" b="1" dirty="0"/>
              <a:t> </a:t>
            </a:r>
            <a:r>
              <a:rPr lang="en-US" sz="2000" b="1" dirty="0" err="1"/>
              <a:t>smo</a:t>
            </a:r>
            <a:r>
              <a:rPr lang="en-US" sz="2000" b="1" dirty="0"/>
              <a:t> </a:t>
            </a:r>
            <a:r>
              <a:rPr lang="en-US" sz="2000" b="1" dirty="0" err="1"/>
              <a:t>izašli</a:t>
            </a:r>
            <a:r>
              <a:rPr lang="en-US" sz="2000" b="1" dirty="0"/>
              <a:t> </a:t>
            </a:r>
            <a:r>
              <a:rPr lang="en-US" sz="2000" b="1" dirty="0" err="1"/>
              <a:t>kočijom</a:t>
            </a:r>
            <a:r>
              <a:rPr lang="en-US" sz="2000" b="1" dirty="0"/>
              <a:t>. </a:t>
            </a:r>
            <a:r>
              <a:rPr lang="en-US" sz="2000" b="1" dirty="0" err="1"/>
              <a:t>Ljubim</a:t>
            </a:r>
            <a:r>
              <a:rPr lang="en-US" sz="2000" b="1" dirty="0"/>
              <a:t> </a:t>
            </a:r>
            <a:r>
              <a:rPr lang="en-US" sz="2000" b="1" dirty="0" err="1"/>
              <a:t>ti</a:t>
            </a:r>
            <a:r>
              <a:rPr lang="en-US" sz="2000" b="1" dirty="0"/>
              <a:t> </a:t>
            </a:r>
            <a:r>
              <a:rPr lang="en-US" sz="2000" b="1" dirty="0" err="1"/>
              <a:t>ruke</a:t>
            </a:r>
            <a:r>
              <a:rPr lang="en-US" sz="2000" b="1" dirty="0"/>
              <a:t>, </a:t>
            </a:r>
            <a:r>
              <a:rPr lang="en-US" sz="2000" b="1" dirty="0" err="1"/>
              <a:t>Aniko</a:t>
            </a:r>
            <a:r>
              <a:rPr lang="en-US" sz="2000" b="1" dirty="0"/>
              <a:t>. “ </a:t>
            </a:r>
            <a:r>
              <a:rPr lang="en-US" sz="2000" b="1" dirty="0" err="1"/>
              <a:t>Iz</a:t>
            </a:r>
            <a:r>
              <a:rPr lang="en-US" sz="2000" b="1" dirty="0"/>
              <a:t> </a:t>
            </a:r>
            <a:r>
              <a:rPr lang="en-US" sz="2000" b="1" dirty="0" err="1"/>
              <a:t>kolekcije</a:t>
            </a:r>
            <a:r>
              <a:rPr lang="en-US" sz="2000" b="1" dirty="0"/>
              <a:t> Hannah </a:t>
            </a:r>
            <a:r>
              <a:rPr lang="en-US" sz="2000" b="1" dirty="0" err="1"/>
              <a:t>Senesh</a:t>
            </a:r>
            <a:r>
              <a:rPr lang="en-US" sz="2000" b="1" dirty="0"/>
              <a:t> u </a:t>
            </a:r>
            <a:r>
              <a:rPr lang="en-US" sz="2000" b="1" dirty="0" err="1"/>
              <a:t>Nacionalnoj</a:t>
            </a:r>
            <a:r>
              <a:rPr lang="en-US" sz="2000" b="1" dirty="0"/>
              <a:t> </a:t>
            </a:r>
            <a:r>
              <a:rPr lang="en-US" sz="2000" b="1" dirty="0" err="1"/>
              <a:t>biblioteci</a:t>
            </a:r>
            <a:r>
              <a:rPr lang="en-US" sz="2000" b="1" dirty="0"/>
              <a:t> </a:t>
            </a:r>
            <a:r>
              <a:rPr lang="en-US" sz="2000" b="1" dirty="0" err="1"/>
              <a:t>Izraela</a:t>
            </a:r>
            <a:endParaRPr lang="en-US" sz="2000" b="1" dirty="0"/>
          </a:p>
        </p:txBody>
      </p:sp>
    </p:spTree>
    <p:extLst>
      <p:ext uri="{BB962C8B-B14F-4D97-AF65-F5344CB8AC3E}">
        <p14:creationId xmlns:p14="http://schemas.microsoft.com/office/powerpoint/2010/main" val="1750218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xmlns="" id="{59EA89C9-F8A0-4224-A953-1EDBAB74C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389242"/>
            <a:ext cx="9810750" cy="52400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3888881D-C11B-40BC-8D94-58AF681759AB}"/>
              </a:ext>
            </a:extLst>
          </p:cNvPr>
          <p:cNvSpPr txBox="1"/>
          <p:nvPr/>
        </p:nvSpPr>
        <p:spPr>
          <a:xfrm>
            <a:off x="2057400" y="5943600"/>
            <a:ext cx="9266282" cy="400110"/>
          </a:xfrm>
          <a:prstGeom prst="rect">
            <a:avLst/>
          </a:prstGeom>
          <a:noFill/>
        </p:spPr>
        <p:txBody>
          <a:bodyPr wrap="square" rtlCol="0">
            <a:spAutoFit/>
          </a:bodyPr>
          <a:lstStyle/>
          <a:p>
            <a:r>
              <a:rPr lang="sr-Latn-RS" sz="2000" dirty="0">
                <a:latin typeface="Arial Narrow" panose="020B0606020202030204" pitchFamily="34" charset="0"/>
              </a:rPr>
              <a:t>Jevrejsko  groblje u Budimpesti . Spomenik na mestu groba  Hane Senes </a:t>
            </a:r>
            <a:endParaRPr lang="en-US" sz="2000" dirty="0">
              <a:latin typeface="Arial Narrow" panose="020B0606020202030204" pitchFamily="34" charset="0"/>
            </a:endParaRPr>
          </a:p>
        </p:txBody>
      </p:sp>
    </p:spTree>
    <p:extLst>
      <p:ext uri="{BB962C8B-B14F-4D97-AF65-F5344CB8AC3E}">
        <p14:creationId xmlns:p14="http://schemas.microsoft.com/office/powerpoint/2010/main" val="37248783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AE98671-D95E-42C5-AD46-187D150F182D}"/>
              </a:ext>
            </a:extLst>
          </p:cNvPr>
          <p:cNvSpPr txBox="1"/>
          <p:nvPr/>
        </p:nvSpPr>
        <p:spPr>
          <a:xfrm>
            <a:off x="1864479" y="1521743"/>
            <a:ext cx="8103979" cy="3970318"/>
          </a:xfrm>
          <a:prstGeom prst="rect">
            <a:avLst/>
          </a:prstGeom>
          <a:noFill/>
        </p:spPr>
        <p:txBody>
          <a:bodyPr wrap="square">
            <a:spAutoFit/>
          </a:bodyPr>
          <a:lstStyle/>
          <a:p>
            <a:r>
              <a:rPr lang="en-US" sz="3600" b="1" i="0" dirty="0">
                <a:effectLst/>
                <a:latin typeface="Arial Narrow" panose="020B0606020202030204" pitchFamily="34" charset="0"/>
              </a:rPr>
              <a:t>U </a:t>
            </a:r>
            <a:r>
              <a:rPr lang="en-US" sz="3600" b="1" i="0" dirty="0" err="1">
                <a:effectLst/>
                <a:latin typeface="Arial Narrow" panose="020B0606020202030204" pitchFamily="34" charset="0"/>
              </a:rPr>
              <a:t>Izrael</a:t>
            </a:r>
            <a:r>
              <a:rPr lang="en-US" sz="3600" b="1" i="0" dirty="0">
                <a:effectLst/>
                <a:latin typeface="Arial Narrow" panose="020B0606020202030204" pitchFamily="34" charset="0"/>
              </a:rPr>
              <a:t> </a:t>
            </a:r>
            <a:r>
              <a:rPr lang="en-US" sz="3600" b="1" i="0" dirty="0" err="1">
                <a:effectLst/>
                <a:latin typeface="Arial Narrow" panose="020B0606020202030204" pitchFamily="34" charset="0"/>
              </a:rPr>
              <a:t>su</a:t>
            </a:r>
            <a:r>
              <a:rPr lang="en-US" sz="3600" b="1" i="0" dirty="0">
                <a:effectLst/>
                <a:latin typeface="Arial Narrow" panose="020B0606020202030204" pitchFamily="34" charset="0"/>
              </a:rPr>
              <a:t> 1950. </a:t>
            </a:r>
            <a:r>
              <a:rPr lang="en-US" sz="3600" b="1" i="0" dirty="0" err="1">
                <a:effectLst/>
                <a:latin typeface="Arial Narrow" panose="020B0606020202030204" pitchFamily="34" charset="0"/>
              </a:rPr>
              <a:t>godine</a:t>
            </a:r>
            <a:r>
              <a:rPr lang="en-US" sz="3600" b="1" i="0" dirty="0">
                <a:effectLst/>
                <a:latin typeface="Arial Narrow" panose="020B0606020202030204" pitchFamily="34" charset="0"/>
              </a:rPr>
              <a:t> </a:t>
            </a:r>
            <a:r>
              <a:rPr lang="en-US" sz="3600" b="1" i="0" dirty="0" err="1">
                <a:effectLst/>
                <a:latin typeface="Arial Narrow" panose="020B0606020202030204" pitchFamily="34" charset="0"/>
              </a:rPr>
              <a:t>preneseni</a:t>
            </a:r>
            <a:r>
              <a:rPr lang="en-US" sz="3600" b="1" i="0" dirty="0">
                <a:effectLst/>
                <a:latin typeface="Arial Narrow" panose="020B0606020202030204" pitchFamily="34" charset="0"/>
              </a:rPr>
              <a:t> </a:t>
            </a:r>
            <a:r>
              <a:rPr lang="en-US" sz="3600" b="1" i="0" dirty="0" err="1" smtClean="0">
                <a:effectLst/>
                <a:latin typeface="Arial Narrow" panose="020B0606020202030204" pitchFamily="34" charset="0"/>
              </a:rPr>
              <a:t>posmrtni</a:t>
            </a:r>
            <a:r>
              <a:rPr lang="en-US" sz="3600" b="1" i="0" dirty="0" smtClean="0">
                <a:effectLst/>
                <a:latin typeface="Arial Narrow" panose="020B0606020202030204" pitchFamily="34" charset="0"/>
              </a:rPr>
              <a:t> </a:t>
            </a:r>
            <a:r>
              <a:rPr lang="en-US" sz="3600" b="1" i="0" dirty="0" err="1">
                <a:effectLst/>
                <a:latin typeface="Arial Narrow" panose="020B0606020202030204" pitchFamily="34" charset="0"/>
              </a:rPr>
              <a:t>ostatci</a:t>
            </a:r>
            <a:r>
              <a:rPr lang="en-US" sz="3600" b="1" i="0" dirty="0">
                <a:effectLst/>
                <a:latin typeface="Arial Narrow" panose="020B0606020202030204" pitchFamily="34" charset="0"/>
              </a:rPr>
              <a:t> </a:t>
            </a:r>
            <a:r>
              <a:rPr lang="en-US" sz="3600" b="1" i="0" dirty="0" err="1">
                <a:effectLst/>
                <a:latin typeface="Arial Narrow" panose="020B0606020202030204" pitchFamily="34" charset="0"/>
              </a:rPr>
              <a:t>Hane</a:t>
            </a:r>
            <a:r>
              <a:rPr lang="en-US" sz="3600" b="1" i="0" dirty="0">
                <a:effectLst/>
                <a:latin typeface="Arial Narrow" panose="020B0606020202030204" pitchFamily="34" charset="0"/>
              </a:rPr>
              <a:t> </a:t>
            </a:r>
            <a:r>
              <a:rPr lang="en-US" sz="3600" b="1" i="0" dirty="0" err="1">
                <a:effectLst/>
                <a:latin typeface="Arial Narrow" panose="020B0606020202030204" pitchFamily="34" charset="0"/>
              </a:rPr>
              <a:t>Sene</a:t>
            </a:r>
            <a:r>
              <a:rPr lang="sr-Latn-RS" sz="3600" b="1" i="0" dirty="0">
                <a:effectLst/>
                <a:latin typeface="Arial Narrow" panose="020B0606020202030204" pitchFamily="34" charset="0"/>
              </a:rPr>
              <a:t>š</a:t>
            </a:r>
            <a:r>
              <a:rPr lang="en-US" sz="3600" b="1" i="0" dirty="0">
                <a:effectLst/>
                <a:latin typeface="Arial Narrow" panose="020B0606020202030204" pitchFamily="34" charset="0"/>
              </a:rPr>
              <a:t>. </a:t>
            </a:r>
            <a:r>
              <a:rPr lang="en-US" sz="3600" b="1" i="0" dirty="0" err="1">
                <a:effectLst/>
                <a:latin typeface="Arial Narrow" panose="020B0606020202030204" pitchFamily="34" charset="0"/>
              </a:rPr>
              <a:t>Hrabra</a:t>
            </a:r>
            <a:r>
              <a:rPr lang="en-US" sz="3600" b="1" i="0" dirty="0">
                <a:effectLst/>
                <a:latin typeface="Arial Narrow" panose="020B0606020202030204" pitchFamily="34" charset="0"/>
              </a:rPr>
              <a:t> je </a:t>
            </a:r>
            <a:r>
              <a:rPr lang="en-US" sz="3600" b="1" i="0" dirty="0" err="1">
                <a:effectLst/>
                <a:latin typeface="Arial Narrow" panose="020B0606020202030204" pitchFamily="34" charset="0"/>
              </a:rPr>
              <a:t>padobranka</a:t>
            </a:r>
            <a:r>
              <a:rPr lang="en-US" sz="3600" b="1" i="0" dirty="0">
                <a:effectLst/>
                <a:latin typeface="Arial Narrow" panose="020B0606020202030204" pitchFamily="34" charset="0"/>
              </a:rPr>
              <a:t> </a:t>
            </a:r>
            <a:r>
              <a:rPr lang="en-US" sz="3600" b="1" i="0" dirty="0" err="1">
                <a:effectLst/>
                <a:latin typeface="Arial Narrow" panose="020B0606020202030204" pitchFamily="34" charset="0"/>
              </a:rPr>
              <a:t>svečano</a:t>
            </a:r>
            <a:r>
              <a:rPr lang="en-US" sz="3600" b="1" i="0" dirty="0">
                <a:effectLst/>
                <a:latin typeface="Arial Narrow" panose="020B0606020202030204" pitchFamily="34" charset="0"/>
              </a:rPr>
              <a:t> </a:t>
            </a:r>
            <a:r>
              <a:rPr lang="en-US" sz="3600" b="1" i="0" dirty="0" err="1">
                <a:effectLst/>
                <a:latin typeface="Arial Narrow" panose="020B0606020202030204" pitchFamily="34" charset="0"/>
              </a:rPr>
              <a:t>dočekana</a:t>
            </a:r>
            <a:r>
              <a:rPr lang="en-US" sz="3600" b="1" i="0" dirty="0">
                <a:effectLst/>
                <a:latin typeface="Arial Narrow" panose="020B0606020202030204" pitchFamily="34" charset="0"/>
              </a:rPr>
              <a:t> u </a:t>
            </a:r>
            <a:r>
              <a:rPr lang="en-US" sz="3600" b="1" i="0" dirty="0" err="1">
                <a:effectLst/>
                <a:latin typeface="Arial Narrow" panose="020B0606020202030204" pitchFamily="34" charset="0"/>
              </a:rPr>
              <a:t>luci</a:t>
            </a:r>
            <a:r>
              <a:rPr lang="en-US" sz="3600" b="1" i="0" dirty="0">
                <a:effectLst/>
                <a:latin typeface="Arial Narrow" panose="020B0606020202030204" pitchFamily="34" charset="0"/>
              </a:rPr>
              <a:t> </a:t>
            </a:r>
            <a:r>
              <a:rPr lang="en-US" sz="3600" b="1" i="0" dirty="0" err="1">
                <a:effectLst/>
                <a:latin typeface="Arial Narrow" panose="020B0606020202030204" pitchFamily="34" charset="0"/>
              </a:rPr>
              <a:t>Haife</a:t>
            </a:r>
            <a:r>
              <a:rPr lang="en-US" sz="3600" b="1" i="0" dirty="0">
                <a:effectLst/>
                <a:latin typeface="Arial Narrow" panose="020B0606020202030204" pitchFamily="34" charset="0"/>
              </a:rPr>
              <a:t> </a:t>
            </a:r>
            <a:r>
              <a:rPr lang="en-US" sz="3600" b="1" i="0" dirty="0" err="1">
                <a:effectLst/>
                <a:latin typeface="Arial Narrow" panose="020B0606020202030204" pitchFamily="34" charset="0"/>
              </a:rPr>
              <a:t>i</a:t>
            </a:r>
            <a:r>
              <a:rPr lang="en-US" sz="3600" b="1" i="0" dirty="0">
                <a:effectLst/>
                <a:latin typeface="Arial Narrow" panose="020B0606020202030204" pitchFamily="34" charset="0"/>
              </a:rPr>
              <a:t> Tel </a:t>
            </a:r>
            <a:r>
              <a:rPr lang="en-US" sz="3600" b="1" i="0" dirty="0" err="1">
                <a:effectLst/>
                <a:latin typeface="Arial Narrow" panose="020B0606020202030204" pitchFamily="34" charset="0"/>
              </a:rPr>
              <a:t>Avivu</a:t>
            </a:r>
            <a:r>
              <a:rPr lang="en-US" sz="3600" b="1" i="0" dirty="0">
                <a:effectLst/>
                <a:latin typeface="Arial Narrow" panose="020B0606020202030204" pitchFamily="34" charset="0"/>
              </a:rPr>
              <a:t> </a:t>
            </a:r>
            <a:r>
              <a:rPr lang="en-US" sz="3600" b="1" i="0" dirty="0" err="1">
                <a:effectLst/>
                <a:latin typeface="Arial Narrow" panose="020B0606020202030204" pitchFamily="34" charset="0"/>
              </a:rPr>
              <a:t>te</a:t>
            </a:r>
            <a:r>
              <a:rPr lang="en-US" sz="3600" b="1" i="0" dirty="0">
                <a:effectLst/>
                <a:latin typeface="Arial Narrow" panose="020B0606020202030204" pitchFamily="34" charset="0"/>
              </a:rPr>
              <a:t> </a:t>
            </a:r>
            <a:r>
              <a:rPr lang="en-US" sz="3600" b="1" i="0" dirty="0" err="1">
                <a:effectLst/>
                <a:latin typeface="Arial Narrow" panose="020B0606020202030204" pitchFamily="34" charset="0"/>
              </a:rPr>
              <a:t>uz</a:t>
            </a:r>
            <a:r>
              <a:rPr lang="en-US" sz="3600" b="1" i="0" dirty="0">
                <a:effectLst/>
                <a:latin typeface="Arial Narrow" panose="020B0606020202030204" pitchFamily="34" charset="0"/>
              </a:rPr>
              <a:t> </a:t>
            </a:r>
            <a:r>
              <a:rPr lang="en-US" sz="3600" b="1" i="0" dirty="0" err="1">
                <a:effectLst/>
                <a:latin typeface="Arial Narrow" panose="020B0606020202030204" pitchFamily="34" charset="0"/>
              </a:rPr>
              <a:t>najviše</a:t>
            </a:r>
            <a:r>
              <a:rPr lang="en-US" sz="3600" b="1" i="0" dirty="0">
                <a:effectLst/>
                <a:latin typeface="Arial Narrow" panose="020B0606020202030204" pitchFamily="34" charset="0"/>
              </a:rPr>
              <a:t> </a:t>
            </a:r>
            <a:r>
              <a:rPr lang="en-US" sz="3600" b="1" i="0" dirty="0" err="1">
                <a:effectLst/>
                <a:latin typeface="Arial Narrow" panose="020B0606020202030204" pitchFamily="34" charset="0"/>
              </a:rPr>
              <a:t>državne</a:t>
            </a:r>
            <a:r>
              <a:rPr lang="en-US" sz="3600" b="1" i="0" dirty="0">
                <a:effectLst/>
                <a:latin typeface="Arial Narrow" panose="020B0606020202030204" pitchFamily="34" charset="0"/>
              </a:rPr>
              <a:t> </a:t>
            </a:r>
            <a:r>
              <a:rPr lang="en-US" sz="3600" b="1" i="0" dirty="0" err="1">
                <a:effectLst/>
                <a:latin typeface="Arial Narrow" panose="020B0606020202030204" pitchFamily="34" charset="0"/>
              </a:rPr>
              <a:t>počasti</a:t>
            </a:r>
            <a:r>
              <a:rPr lang="en-US" sz="3600" b="1" i="0" dirty="0">
                <a:effectLst/>
                <a:latin typeface="Arial Narrow" panose="020B0606020202030204" pitchFamily="34" charset="0"/>
              </a:rPr>
              <a:t> u Jeru</a:t>
            </a:r>
            <a:r>
              <a:rPr lang="sr-Latn-RS" sz="3600" b="1" i="0" dirty="0" smtClean="0">
                <a:effectLst/>
                <a:latin typeface="Arial Narrow" panose="020B0606020202030204" pitchFamily="34" charset="0"/>
              </a:rPr>
              <a:t>salim</a:t>
            </a:r>
            <a:r>
              <a:rPr lang="en-US" sz="3600" b="1" i="0" dirty="0" smtClean="0">
                <a:effectLst/>
                <a:latin typeface="Arial Narrow" panose="020B0606020202030204" pitchFamily="34" charset="0"/>
              </a:rPr>
              <a:t>u</a:t>
            </a:r>
            <a:r>
              <a:rPr lang="sr-Latn-RS" sz="3600" b="1" i="0" dirty="0" smtClean="0">
                <a:effectLst/>
                <a:latin typeface="Arial Narrow" panose="020B0606020202030204" pitchFamily="34" charset="0"/>
              </a:rPr>
              <a:t> </a:t>
            </a:r>
            <a:r>
              <a:rPr lang="en-US" sz="3600" b="1" i="0" dirty="0" smtClean="0">
                <a:effectLst/>
                <a:latin typeface="Arial Narrow" panose="020B0606020202030204" pitchFamily="34" charset="0"/>
              </a:rPr>
              <a:t> </a:t>
            </a:r>
            <a:r>
              <a:rPr lang="en-US" sz="3600" b="1" i="0" dirty="0" err="1" smtClean="0">
                <a:effectLst/>
                <a:latin typeface="Arial Narrow" panose="020B0606020202030204" pitchFamily="34" charset="0"/>
              </a:rPr>
              <a:t>gde</a:t>
            </a:r>
            <a:r>
              <a:rPr lang="en-US" sz="3600" b="1" i="0" dirty="0" smtClean="0">
                <a:effectLst/>
                <a:latin typeface="Arial Narrow" panose="020B0606020202030204" pitchFamily="34" charset="0"/>
              </a:rPr>
              <a:t> </a:t>
            </a:r>
            <a:r>
              <a:rPr lang="en-US" sz="3600" b="1" i="0" dirty="0">
                <a:effectLst/>
                <a:latin typeface="Arial Narrow" panose="020B0606020202030204" pitchFamily="34" charset="0"/>
              </a:rPr>
              <a:t>je </a:t>
            </a:r>
            <a:r>
              <a:rPr lang="sr-Latn-RS" sz="3600" b="1" i="0" dirty="0">
                <a:effectLst/>
                <a:latin typeface="Arial Narrow" panose="020B0606020202030204" pitchFamily="34" charset="0"/>
              </a:rPr>
              <a:t>i</a:t>
            </a:r>
            <a:r>
              <a:rPr lang="en-US" sz="3600" b="1" i="0" dirty="0">
                <a:effectLst/>
                <a:latin typeface="Arial Narrow" panose="020B0606020202030204" pitchFamily="34" charset="0"/>
              </a:rPr>
              <a:t> </a:t>
            </a:r>
            <a:r>
              <a:rPr lang="en-US" sz="3600" b="1" i="0" dirty="0" err="1">
                <a:effectLst/>
                <a:latin typeface="Arial Narrow" panose="020B0606020202030204" pitchFamily="34" charset="0"/>
              </a:rPr>
              <a:t>pokopana</a:t>
            </a:r>
            <a:r>
              <a:rPr lang="en-US" sz="3600" b="1" i="0" dirty="0">
                <a:effectLst/>
                <a:latin typeface="Arial Narrow" panose="020B0606020202030204" pitchFamily="34" charset="0"/>
              </a:rPr>
              <a:t>.</a:t>
            </a:r>
            <a:r>
              <a:rPr lang="en-US" sz="3600" b="1" dirty="0">
                <a:latin typeface="Arial Narrow" panose="020B0606020202030204" pitchFamily="34" charset="0"/>
              </a:rPr>
              <a:t/>
            </a:r>
            <a:br>
              <a:rPr lang="en-US" sz="3600" b="1" dirty="0">
                <a:latin typeface="Arial Narrow" panose="020B0606020202030204" pitchFamily="34" charset="0"/>
              </a:rPr>
            </a:br>
            <a:r>
              <a:rPr lang="en-US" sz="3600" b="1" dirty="0">
                <a:latin typeface="Arial Narrow" panose="020B0606020202030204" pitchFamily="34" charset="0"/>
              </a:rPr>
              <a:t/>
            </a:r>
            <a:br>
              <a:rPr lang="en-US" sz="3600" b="1" dirty="0">
                <a:latin typeface="Arial Narrow" panose="020B0606020202030204" pitchFamily="34" charset="0"/>
              </a:rPr>
            </a:br>
            <a:endParaRPr lang="en-US" sz="3600" b="1" dirty="0">
              <a:latin typeface="Arial Narrow" panose="020B0606020202030204" pitchFamily="34" charset="0"/>
            </a:endParaRPr>
          </a:p>
        </p:txBody>
      </p:sp>
    </p:spTree>
    <p:extLst>
      <p:ext uri="{BB962C8B-B14F-4D97-AF65-F5344CB8AC3E}">
        <p14:creationId xmlns:p14="http://schemas.microsoft.com/office/powerpoint/2010/main" val="2053797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xmlns="" id="{F18AB7FF-E811-4A3A-B966-98931B5AB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61913"/>
            <a:ext cx="7620000" cy="673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7391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xmlns="" id="{E888F86A-23D4-4DDA-B06A-307016EC3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66713"/>
            <a:ext cx="7620000" cy="612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474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xmlns="" id="{E8E87660-1750-4773-B7CF-84CD3341A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4502" y="552449"/>
            <a:ext cx="4314825" cy="57531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xmlns="" id="{8A176D13-9F36-4AF1-98CD-1ED7220B76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552449"/>
            <a:ext cx="4727575" cy="575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675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xmlns="" id="{59FACE42-44B0-4185-8ED4-9043A78C860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73" name="Group 72">
            <a:extLst>
              <a:ext uri="{FF2B5EF4-FFF2-40B4-BE49-F238E27FC236}">
                <a16:creationId xmlns:a16="http://schemas.microsoft.com/office/drawing/2014/main" xmlns="" id="{A838DBA2-246D-4087-AE0A-6EA2B4B65AF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4288" y="0"/>
            <a:ext cx="12053888" cy="6858001"/>
            <a:chOff x="-14288" y="0"/>
            <a:chExt cx="12053888" cy="6858001"/>
          </a:xfrm>
        </p:grpSpPr>
        <p:grpSp>
          <p:nvGrpSpPr>
            <p:cNvPr id="74" name="Group 73">
              <a:extLst>
                <a:ext uri="{FF2B5EF4-FFF2-40B4-BE49-F238E27FC236}">
                  <a16:creationId xmlns:a16="http://schemas.microsoft.com/office/drawing/2014/main" xmlns="" id="{B4406F95-9579-494D-BE1E-A012A7F4CB3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86" name="Rectangle 5">
                <a:extLst>
                  <a:ext uri="{FF2B5EF4-FFF2-40B4-BE49-F238E27FC236}">
                    <a16:creationId xmlns:a16="http://schemas.microsoft.com/office/drawing/2014/main" xmlns="" id="{4C8D671A-5C73-44CA-B6D0-7F3BC195BA67}"/>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14300"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87" name="Freeform 6">
                <a:extLst>
                  <a:ext uri="{FF2B5EF4-FFF2-40B4-BE49-F238E27FC236}">
                    <a16:creationId xmlns:a16="http://schemas.microsoft.com/office/drawing/2014/main" xmlns="" id="{F0DB3AC8-B5AD-4004-B0B9-74B58BECA0C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8" name="Freeform 7">
                <a:extLst>
                  <a:ext uri="{FF2B5EF4-FFF2-40B4-BE49-F238E27FC236}">
                    <a16:creationId xmlns:a16="http://schemas.microsoft.com/office/drawing/2014/main" xmlns="" id="{F3B2C8F3-E236-45B2-B2E1-8460F8FD6DD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9" name="Freeform 8">
                <a:extLst>
                  <a:ext uri="{FF2B5EF4-FFF2-40B4-BE49-F238E27FC236}">
                    <a16:creationId xmlns:a16="http://schemas.microsoft.com/office/drawing/2014/main" xmlns="" id="{761EE3AC-0BC2-4A29-AD58-5CB0EEFF96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0" name="Freeform 9">
                <a:extLst>
                  <a:ext uri="{FF2B5EF4-FFF2-40B4-BE49-F238E27FC236}">
                    <a16:creationId xmlns:a16="http://schemas.microsoft.com/office/drawing/2014/main" xmlns="" id="{38DC43BE-83DD-43F3-A21F-9B58B1074FF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1" name="Freeform 10">
                <a:extLst>
                  <a:ext uri="{FF2B5EF4-FFF2-40B4-BE49-F238E27FC236}">
                    <a16:creationId xmlns:a16="http://schemas.microsoft.com/office/drawing/2014/main" xmlns="" id="{112583CE-53E8-48F6-9F71-25A32BFD61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2" name="Freeform 11">
                <a:extLst>
                  <a:ext uri="{FF2B5EF4-FFF2-40B4-BE49-F238E27FC236}">
                    <a16:creationId xmlns:a16="http://schemas.microsoft.com/office/drawing/2014/main" xmlns="" id="{229A7966-2C4F-4334-8FB7-08521F984D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3" name="Freeform 12">
                <a:extLst>
                  <a:ext uri="{FF2B5EF4-FFF2-40B4-BE49-F238E27FC236}">
                    <a16:creationId xmlns:a16="http://schemas.microsoft.com/office/drawing/2014/main" xmlns="" id="{656FCF6A-DF5B-42AA-83C4-22CD7B9947D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4" name="Freeform 13">
                <a:extLst>
                  <a:ext uri="{FF2B5EF4-FFF2-40B4-BE49-F238E27FC236}">
                    <a16:creationId xmlns:a16="http://schemas.microsoft.com/office/drawing/2014/main" xmlns="" id="{E908B3EE-F31D-4E8D-BF3C-71F5B35F02F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5" name="Freeform 14">
                <a:extLst>
                  <a:ext uri="{FF2B5EF4-FFF2-40B4-BE49-F238E27FC236}">
                    <a16:creationId xmlns:a16="http://schemas.microsoft.com/office/drawing/2014/main" xmlns="" id="{DA9F96D7-B42C-4F80-8F26-72388FE0C2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6" name="Freeform 15">
                <a:extLst>
                  <a:ext uri="{FF2B5EF4-FFF2-40B4-BE49-F238E27FC236}">
                    <a16:creationId xmlns:a16="http://schemas.microsoft.com/office/drawing/2014/main" xmlns="" id="{5C9D5861-5A45-408A-A25E-61ED661AD75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7" name="Line 16">
                <a:extLst>
                  <a:ext uri="{FF2B5EF4-FFF2-40B4-BE49-F238E27FC236}">
                    <a16:creationId xmlns:a16="http://schemas.microsoft.com/office/drawing/2014/main" xmlns="" id="{DEEF5DD7-13B2-4CBB-A1AE-193A618B0F0A}"/>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xmlns=""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8" name="Freeform 17">
                <a:extLst>
                  <a:ext uri="{FF2B5EF4-FFF2-40B4-BE49-F238E27FC236}">
                    <a16:creationId xmlns:a16="http://schemas.microsoft.com/office/drawing/2014/main" xmlns="" id="{3D896DDA-5AD2-4360-9E65-A792131051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9" name="Freeform 18">
                <a:extLst>
                  <a:ext uri="{FF2B5EF4-FFF2-40B4-BE49-F238E27FC236}">
                    <a16:creationId xmlns:a16="http://schemas.microsoft.com/office/drawing/2014/main" xmlns="" id="{C088F3B1-D893-4078-8EAE-6A3776F675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0" name="Freeform 19">
                <a:extLst>
                  <a:ext uri="{FF2B5EF4-FFF2-40B4-BE49-F238E27FC236}">
                    <a16:creationId xmlns:a16="http://schemas.microsoft.com/office/drawing/2014/main" xmlns="" id="{23CCB367-42E1-4DEF-BABD-7457EB9F28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1" name="Freeform 20">
                <a:extLst>
                  <a:ext uri="{FF2B5EF4-FFF2-40B4-BE49-F238E27FC236}">
                    <a16:creationId xmlns:a16="http://schemas.microsoft.com/office/drawing/2014/main" xmlns="" id="{BAFD46CE-CD21-4C8E-8ACE-B1A0B74A904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2" name="Rectangle 21">
                <a:extLst>
                  <a:ext uri="{FF2B5EF4-FFF2-40B4-BE49-F238E27FC236}">
                    <a16:creationId xmlns:a16="http://schemas.microsoft.com/office/drawing/2014/main" xmlns="" id="{23980A26-1FFF-4434-A77C-C5A1C96A54B0}"/>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33350"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03" name="Freeform 22">
                <a:extLst>
                  <a:ext uri="{FF2B5EF4-FFF2-40B4-BE49-F238E27FC236}">
                    <a16:creationId xmlns:a16="http://schemas.microsoft.com/office/drawing/2014/main" xmlns="" id="{AE64C1E5-E917-4222-8080-3EF831FB46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4" name="Freeform 23">
                <a:extLst>
                  <a:ext uri="{FF2B5EF4-FFF2-40B4-BE49-F238E27FC236}">
                    <a16:creationId xmlns:a16="http://schemas.microsoft.com/office/drawing/2014/main" xmlns="" id="{D4D42DE6-99E5-4D28-834E-6601A7DD93A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5" name="Freeform 24">
                <a:extLst>
                  <a:ext uri="{FF2B5EF4-FFF2-40B4-BE49-F238E27FC236}">
                    <a16:creationId xmlns:a16="http://schemas.microsoft.com/office/drawing/2014/main" xmlns="" id="{194304B3-4C44-49E0-A677-19E2DA8CC9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6" name="Freeform 25">
                <a:extLst>
                  <a:ext uri="{FF2B5EF4-FFF2-40B4-BE49-F238E27FC236}">
                    <a16:creationId xmlns:a16="http://schemas.microsoft.com/office/drawing/2014/main" xmlns="" id="{C726387F-F77D-4FB6-A177-1DC6115E849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7" name="Freeform 26">
                <a:extLst>
                  <a:ext uri="{FF2B5EF4-FFF2-40B4-BE49-F238E27FC236}">
                    <a16:creationId xmlns:a16="http://schemas.microsoft.com/office/drawing/2014/main" xmlns="" id="{2F09766D-0653-4646-BA37-8FC23294BA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8" name="Freeform 27">
                <a:extLst>
                  <a:ext uri="{FF2B5EF4-FFF2-40B4-BE49-F238E27FC236}">
                    <a16:creationId xmlns:a16="http://schemas.microsoft.com/office/drawing/2014/main" xmlns="" id="{F50D9867-C9E0-462B-894F-B2F97E26AC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9" name="Freeform 28">
                <a:extLst>
                  <a:ext uri="{FF2B5EF4-FFF2-40B4-BE49-F238E27FC236}">
                    <a16:creationId xmlns:a16="http://schemas.microsoft.com/office/drawing/2014/main" xmlns="" id="{44179987-9B3B-4BC1-9BDA-EC9F30A3794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0" name="Freeform 29">
                <a:extLst>
                  <a:ext uri="{FF2B5EF4-FFF2-40B4-BE49-F238E27FC236}">
                    <a16:creationId xmlns:a16="http://schemas.microsoft.com/office/drawing/2014/main" xmlns="" id="{EF0E5480-8C2D-4FFE-9357-938DF0642BB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1" name="Freeform 30">
                <a:extLst>
                  <a:ext uri="{FF2B5EF4-FFF2-40B4-BE49-F238E27FC236}">
                    <a16:creationId xmlns:a16="http://schemas.microsoft.com/office/drawing/2014/main" xmlns="" id="{FDAC2F76-95E6-4EE4-8A26-47CDAE5C62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2" name="Freeform 31">
                <a:extLst>
                  <a:ext uri="{FF2B5EF4-FFF2-40B4-BE49-F238E27FC236}">
                    <a16:creationId xmlns:a16="http://schemas.microsoft.com/office/drawing/2014/main" xmlns="" id="{249EB4AA-5D5B-4A3A-9F2D-6E4EDF2046C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grpSp>
          <p:nvGrpSpPr>
            <p:cNvPr id="75" name="Group 74">
              <a:extLst>
                <a:ext uri="{FF2B5EF4-FFF2-40B4-BE49-F238E27FC236}">
                  <a16:creationId xmlns:a16="http://schemas.microsoft.com/office/drawing/2014/main" xmlns="" id="{375D3DC5-0B19-4EA9-A350-6218AC28CDA7}"/>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76" name="Freeform 32">
                <a:extLst>
                  <a:ext uri="{FF2B5EF4-FFF2-40B4-BE49-F238E27FC236}">
                    <a16:creationId xmlns:a16="http://schemas.microsoft.com/office/drawing/2014/main" xmlns="" id="{86B5A458-9418-4EDA-9B6F-E4754ABADF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7" name="Freeform 33">
                <a:extLst>
                  <a:ext uri="{FF2B5EF4-FFF2-40B4-BE49-F238E27FC236}">
                    <a16:creationId xmlns:a16="http://schemas.microsoft.com/office/drawing/2014/main" xmlns="" id="{6307D20D-BE6F-4BFD-8A35-230A01AD726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8" name="Freeform 34">
                <a:extLst>
                  <a:ext uri="{FF2B5EF4-FFF2-40B4-BE49-F238E27FC236}">
                    <a16:creationId xmlns:a16="http://schemas.microsoft.com/office/drawing/2014/main" xmlns="" id="{37A04039-8217-4B7F-8F43-4039DF087D8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9" name="Freeform 35">
                <a:extLst>
                  <a:ext uri="{FF2B5EF4-FFF2-40B4-BE49-F238E27FC236}">
                    <a16:creationId xmlns:a16="http://schemas.microsoft.com/office/drawing/2014/main" xmlns="" id="{CA6CE641-5DEB-4A06-B9C3-B726A334C2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0" name="Freeform 36">
                <a:extLst>
                  <a:ext uri="{FF2B5EF4-FFF2-40B4-BE49-F238E27FC236}">
                    <a16:creationId xmlns:a16="http://schemas.microsoft.com/office/drawing/2014/main" xmlns="" id="{D08C7C1C-DF39-4479-94BD-47E71DE4221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1" name="Freeform 37">
                <a:extLst>
                  <a:ext uri="{FF2B5EF4-FFF2-40B4-BE49-F238E27FC236}">
                    <a16:creationId xmlns:a16="http://schemas.microsoft.com/office/drawing/2014/main" xmlns="" id="{27C5EAA7-E449-48C0-9B14-E677E6ECF8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2" name="Freeform 38">
                <a:extLst>
                  <a:ext uri="{FF2B5EF4-FFF2-40B4-BE49-F238E27FC236}">
                    <a16:creationId xmlns:a16="http://schemas.microsoft.com/office/drawing/2014/main" xmlns="" id="{AA6A8A39-39D4-41FE-9974-CB46106A73D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3" name="Freeform 39">
                <a:extLst>
                  <a:ext uri="{FF2B5EF4-FFF2-40B4-BE49-F238E27FC236}">
                    <a16:creationId xmlns:a16="http://schemas.microsoft.com/office/drawing/2014/main" xmlns="" id="{433C6D82-AE91-4A0C-97C6-34399C9084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4" name="Freeform 40">
                <a:extLst>
                  <a:ext uri="{FF2B5EF4-FFF2-40B4-BE49-F238E27FC236}">
                    <a16:creationId xmlns:a16="http://schemas.microsoft.com/office/drawing/2014/main" xmlns="" id="{D4C06E36-D233-423A-BC95-5B4D5BE35CB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5" name="Rectangle 41">
                <a:extLst>
                  <a:ext uri="{FF2B5EF4-FFF2-40B4-BE49-F238E27FC236}">
                    <a16:creationId xmlns:a16="http://schemas.microsoft.com/office/drawing/2014/main" xmlns="" id="{E1B0EEC1-CF7A-4761-B477-941DB41A83D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1939587" y="6596063"/>
                <a:ext cx="23813" cy="2524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grpSp>
      </p:grpSp>
      <p:grpSp>
        <p:nvGrpSpPr>
          <p:cNvPr id="114" name="Group 113">
            <a:extLst>
              <a:ext uri="{FF2B5EF4-FFF2-40B4-BE49-F238E27FC236}">
                <a16:creationId xmlns:a16="http://schemas.microsoft.com/office/drawing/2014/main" xmlns="" id="{8E1DDAD8-1D10-4640-A034-BE90015E37B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
            <a:ext cx="12192003" cy="6858001"/>
            <a:chOff x="0" y="-1"/>
            <a:chExt cx="12192003" cy="6858001"/>
          </a:xfrm>
        </p:grpSpPr>
        <p:sp useBgFill="1">
          <p:nvSpPr>
            <p:cNvPr id="115" name="Rectangle 114">
              <a:extLst>
                <a:ext uri="{FF2B5EF4-FFF2-40B4-BE49-F238E27FC236}">
                  <a16:creationId xmlns:a16="http://schemas.microsoft.com/office/drawing/2014/main" xmlns="" id="{52FE7688-721D-4A97-B007-BDE056094D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Picture 2">
              <a:extLst>
                <a:ext uri="{FF2B5EF4-FFF2-40B4-BE49-F238E27FC236}">
                  <a16:creationId xmlns:a16="http://schemas.microsoft.com/office/drawing/2014/main" xmlns="" id="{9E73A810-8571-4A9D-A3CB-336933AB4C0E}"/>
                </a:ext>
                <a:ext uri="{C183D7F6-B498-43B3-948B-1728B52AA6E4}">
                  <adec:decorative xmlns:adec="http://schemas.microsoft.com/office/drawing/2017/decorative" xmlns="" val="1"/>
                </a:ext>
              </a:extLst>
            </p:cNvPr>
            <p:cNvPicPr>
              <a:picLocks noChangeAspect="1" noChangeArrowheads="1"/>
            </p:cNvPicPr>
            <p:nvPr>
              <p:extLst>
                <p:ext uri="{386F3935-93C4-4BCD-93E2-E3B085C9AB24}">
                  <p16:designElem xmlns:p16="http://schemas.microsoft.com/office/powerpoint/2015/main" xmlns=""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pic>
        <p:nvPicPr>
          <p:cNvPr id="8194" name="Picture 2">
            <a:extLst>
              <a:ext uri="{FF2B5EF4-FFF2-40B4-BE49-F238E27FC236}">
                <a16:creationId xmlns:a16="http://schemas.microsoft.com/office/drawing/2014/main" xmlns="" id="{48BF40E8-7530-4F72-9703-426D3A785E9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289" r="-1" b="13662"/>
          <a:stretch/>
        </p:blipFill>
        <p:spPr bwMode="auto">
          <a:xfrm>
            <a:off x="-5597" y="10"/>
            <a:ext cx="7558541"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118" name="Group 117">
            <a:extLst>
              <a:ext uri="{FF2B5EF4-FFF2-40B4-BE49-F238E27FC236}">
                <a16:creationId xmlns:a16="http://schemas.microsoft.com/office/drawing/2014/main" xmlns="" id="{FD642FB6-2808-4BC5-AE0B-7302C24B78A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2305051" cy="6858001"/>
            <a:chOff x="0" y="0"/>
            <a:chExt cx="2305051" cy="6858001"/>
          </a:xfrm>
          <a:solidFill>
            <a:schemeClr val="tx1">
              <a:alpha val="70000"/>
            </a:schemeClr>
          </a:solidFill>
          <a:effectLst/>
        </p:grpSpPr>
        <p:sp>
          <p:nvSpPr>
            <p:cNvPr id="119" name="Rectangle 118">
              <a:extLst>
                <a:ext uri="{FF2B5EF4-FFF2-40B4-BE49-F238E27FC236}">
                  <a16:creationId xmlns:a16="http://schemas.microsoft.com/office/drawing/2014/main" xmlns="" id="{0B0B8F04-D9A7-48E5-A29C-51A66B59DFF4}"/>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20" name="Freeform 6">
              <a:extLst>
                <a:ext uri="{FF2B5EF4-FFF2-40B4-BE49-F238E27FC236}">
                  <a16:creationId xmlns:a16="http://schemas.microsoft.com/office/drawing/2014/main" xmlns="" id="{D6D18883-6BFF-42BB-8088-FCCF83F9CFC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1" name="Freeform 7">
              <a:extLst>
                <a:ext uri="{FF2B5EF4-FFF2-40B4-BE49-F238E27FC236}">
                  <a16:creationId xmlns:a16="http://schemas.microsoft.com/office/drawing/2014/main" xmlns="" id="{1D0FEFB3-A009-4D0F-9107-C0B17786FB0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2" name="Rectangle 121">
              <a:extLst>
                <a:ext uri="{FF2B5EF4-FFF2-40B4-BE49-F238E27FC236}">
                  <a16:creationId xmlns:a16="http://schemas.microsoft.com/office/drawing/2014/main" xmlns="" id="{78E86C7F-B981-4448-8A1A-856F7124FF4A}"/>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23" name="Freeform 9">
              <a:extLst>
                <a:ext uri="{FF2B5EF4-FFF2-40B4-BE49-F238E27FC236}">
                  <a16:creationId xmlns:a16="http://schemas.microsoft.com/office/drawing/2014/main" xmlns="" id="{4C6CFFD9-BA00-4184-8310-5FC9550954F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4" name="Freeform 10">
              <a:extLst>
                <a:ext uri="{FF2B5EF4-FFF2-40B4-BE49-F238E27FC236}">
                  <a16:creationId xmlns:a16="http://schemas.microsoft.com/office/drawing/2014/main" xmlns="" id="{A1892DF3-4848-496C-8664-DFD32EE250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5" name="Freeform 11">
              <a:extLst>
                <a:ext uri="{FF2B5EF4-FFF2-40B4-BE49-F238E27FC236}">
                  <a16:creationId xmlns:a16="http://schemas.microsoft.com/office/drawing/2014/main" xmlns="" id="{D6DB8C30-651E-4D8F-A70C-163FC58427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6" name="Freeform 12">
              <a:extLst>
                <a:ext uri="{FF2B5EF4-FFF2-40B4-BE49-F238E27FC236}">
                  <a16:creationId xmlns:a16="http://schemas.microsoft.com/office/drawing/2014/main" xmlns="" id="{563DFB81-F969-4F44-BA6C-6347956423F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7" name="Freeform 13">
              <a:extLst>
                <a:ext uri="{FF2B5EF4-FFF2-40B4-BE49-F238E27FC236}">
                  <a16:creationId xmlns:a16="http://schemas.microsoft.com/office/drawing/2014/main" xmlns="" id="{8E5DE346-AFCA-40DA-B5E2-93A86EA54C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8" name="Freeform 14">
              <a:extLst>
                <a:ext uri="{FF2B5EF4-FFF2-40B4-BE49-F238E27FC236}">
                  <a16:creationId xmlns:a16="http://schemas.microsoft.com/office/drawing/2014/main" xmlns="" id="{77A34306-2AE8-43D0-9686-E97B3B53FE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9" name="Freeform 15">
              <a:extLst>
                <a:ext uri="{FF2B5EF4-FFF2-40B4-BE49-F238E27FC236}">
                  <a16:creationId xmlns:a16="http://schemas.microsoft.com/office/drawing/2014/main" xmlns="" id="{B9CC10F0-FFCD-4CB9-AF4C-22722D20B75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0" name="Freeform 16">
              <a:extLst>
                <a:ext uri="{FF2B5EF4-FFF2-40B4-BE49-F238E27FC236}">
                  <a16:creationId xmlns:a16="http://schemas.microsoft.com/office/drawing/2014/main" xmlns="" id="{2A6B0E38-C962-4491-BFDA-75378B4D674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1" name="Freeform 17">
              <a:extLst>
                <a:ext uri="{FF2B5EF4-FFF2-40B4-BE49-F238E27FC236}">
                  <a16:creationId xmlns:a16="http://schemas.microsoft.com/office/drawing/2014/main" xmlns="" id="{655F640B-8407-487C-8696-F47451478E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2" name="Freeform 18">
              <a:extLst>
                <a:ext uri="{FF2B5EF4-FFF2-40B4-BE49-F238E27FC236}">
                  <a16:creationId xmlns:a16="http://schemas.microsoft.com/office/drawing/2014/main" xmlns="" id="{FAB4F099-4FF6-4410-A5B9-2A5355719C9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3" name="Freeform 19">
              <a:extLst>
                <a:ext uri="{FF2B5EF4-FFF2-40B4-BE49-F238E27FC236}">
                  <a16:creationId xmlns:a16="http://schemas.microsoft.com/office/drawing/2014/main" xmlns="" id="{6FE80B6E-3DA9-4304-9925-12E578C4E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4" name="Freeform 20">
              <a:extLst>
                <a:ext uri="{FF2B5EF4-FFF2-40B4-BE49-F238E27FC236}">
                  <a16:creationId xmlns:a16="http://schemas.microsoft.com/office/drawing/2014/main" xmlns="" id="{67D1CB75-0CBA-4E13-924C-21F221D7BF6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5" name="Freeform 21">
              <a:extLst>
                <a:ext uri="{FF2B5EF4-FFF2-40B4-BE49-F238E27FC236}">
                  <a16:creationId xmlns:a16="http://schemas.microsoft.com/office/drawing/2014/main" xmlns="" id="{F2CC783B-FA45-4777-A76A-982B285C7C4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6" name="Freeform 22">
              <a:extLst>
                <a:ext uri="{FF2B5EF4-FFF2-40B4-BE49-F238E27FC236}">
                  <a16:creationId xmlns:a16="http://schemas.microsoft.com/office/drawing/2014/main" xmlns="" id="{D68F4DD3-D736-4B78-972E-F5128CFBE7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7" name="Freeform 23">
              <a:extLst>
                <a:ext uri="{FF2B5EF4-FFF2-40B4-BE49-F238E27FC236}">
                  <a16:creationId xmlns:a16="http://schemas.microsoft.com/office/drawing/2014/main" xmlns="" id="{B14AF103-15B3-4796-A71A-297D37E1763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8" name="Freeform 24">
              <a:extLst>
                <a:ext uri="{FF2B5EF4-FFF2-40B4-BE49-F238E27FC236}">
                  <a16:creationId xmlns:a16="http://schemas.microsoft.com/office/drawing/2014/main" xmlns="" id="{B0B240FB-0453-4B6F-9F9B-C2C3305AC5E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9" name="Freeform 25">
              <a:extLst>
                <a:ext uri="{FF2B5EF4-FFF2-40B4-BE49-F238E27FC236}">
                  <a16:creationId xmlns:a16="http://schemas.microsoft.com/office/drawing/2014/main" xmlns="" id="{EBBBDCEE-433E-40F3-B49D-375CB162A8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0" name="Freeform 26">
              <a:extLst>
                <a:ext uri="{FF2B5EF4-FFF2-40B4-BE49-F238E27FC236}">
                  <a16:creationId xmlns:a16="http://schemas.microsoft.com/office/drawing/2014/main" xmlns="" id="{09B123C6-141E-4A37-B5A7-27E7764FA1F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1" name="Freeform 27">
              <a:extLst>
                <a:ext uri="{FF2B5EF4-FFF2-40B4-BE49-F238E27FC236}">
                  <a16:creationId xmlns:a16="http://schemas.microsoft.com/office/drawing/2014/main" xmlns="" id="{1FA1F521-36A1-49FF-84A7-229E8970F7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2" name="Freeform 28">
              <a:extLst>
                <a:ext uri="{FF2B5EF4-FFF2-40B4-BE49-F238E27FC236}">
                  <a16:creationId xmlns:a16="http://schemas.microsoft.com/office/drawing/2014/main" xmlns="" id="{DE512F89-D901-4487-A42C-02345EC5FCD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3" name="Freeform 29">
              <a:extLst>
                <a:ext uri="{FF2B5EF4-FFF2-40B4-BE49-F238E27FC236}">
                  <a16:creationId xmlns:a16="http://schemas.microsoft.com/office/drawing/2014/main" xmlns="" id="{ED3ED0E5-3226-4B78-B3EA-C591824B89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4" name="Freeform 30">
              <a:extLst>
                <a:ext uri="{FF2B5EF4-FFF2-40B4-BE49-F238E27FC236}">
                  <a16:creationId xmlns:a16="http://schemas.microsoft.com/office/drawing/2014/main" xmlns="" id="{9CBB1F68-B6DE-4ECF-B20F-328F9811E2F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5" name="Freeform 31">
              <a:extLst>
                <a:ext uri="{FF2B5EF4-FFF2-40B4-BE49-F238E27FC236}">
                  <a16:creationId xmlns:a16="http://schemas.microsoft.com/office/drawing/2014/main" xmlns="" id="{A566C551-9523-4D97-A8CF-5C91F436C5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6" name="Freeform 32">
              <a:extLst>
                <a:ext uri="{FF2B5EF4-FFF2-40B4-BE49-F238E27FC236}">
                  <a16:creationId xmlns:a16="http://schemas.microsoft.com/office/drawing/2014/main" xmlns="" id="{9E166BA0-9268-4419-9332-2D30C212397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7" name="Rectangle 146">
              <a:extLst>
                <a:ext uri="{FF2B5EF4-FFF2-40B4-BE49-F238E27FC236}">
                  <a16:creationId xmlns:a16="http://schemas.microsoft.com/office/drawing/2014/main" xmlns="" id="{B700C031-AA54-4DC7-B8A2-2569B3FA653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48" name="Freeform 34">
              <a:extLst>
                <a:ext uri="{FF2B5EF4-FFF2-40B4-BE49-F238E27FC236}">
                  <a16:creationId xmlns:a16="http://schemas.microsoft.com/office/drawing/2014/main" xmlns="" id="{03045EC8-ECC8-473F-8786-DE266F05B15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9" name="Freeform 35">
              <a:extLst>
                <a:ext uri="{FF2B5EF4-FFF2-40B4-BE49-F238E27FC236}">
                  <a16:creationId xmlns:a16="http://schemas.microsoft.com/office/drawing/2014/main" xmlns="" id="{9337EBA2-5088-4A44-8C0B-A6EE78989C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0" name="Freeform 36">
              <a:extLst>
                <a:ext uri="{FF2B5EF4-FFF2-40B4-BE49-F238E27FC236}">
                  <a16:creationId xmlns:a16="http://schemas.microsoft.com/office/drawing/2014/main" xmlns="" id="{3486A705-2593-45C9-A13E-8E2FB7C354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1" name="Freeform 37">
              <a:extLst>
                <a:ext uri="{FF2B5EF4-FFF2-40B4-BE49-F238E27FC236}">
                  <a16:creationId xmlns:a16="http://schemas.microsoft.com/office/drawing/2014/main" xmlns="" id="{F357321C-6DEE-4D02-A997-75E47EE0E0E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2" name="Freeform 38">
              <a:extLst>
                <a:ext uri="{FF2B5EF4-FFF2-40B4-BE49-F238E27FC236}">
                  <a16:creationId xmlns:a16="http://schemas.microsoft.com/office/drawing/2014/main" xmlns="" id="{D0B8F87F-3530-4BCD-A8E5-C1B83707B5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3" name="Freeform 39">
              <a:extLst>
                <a:ext uri="{FF2B5EF4-FFF2-40B4-BE49-F238E27FC236}">
                  <a16:creationId xmlns:a16="http://schemas.microsoft.com/office/drawing/2014/main" xmlns="" id="{5BE86BA3-AB0E-4F70-A552-0D9EB9E98E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4" name="Freeform 40">
              <a:extLst>
                <a:ext uri="{FF2B5EF4-FFF2-40B4-BE49-F238E27FC236}">
                  <a16:creationId xmlns:a16="http://schemas.microsoft.com/office/drawing/2014/main" xmlns="" id="{DF5FE773-B9AE-4A3F-8EDC-165CE579BDC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5" name="Freeform 41">
              <a:extLst>
                <a:ext uri="{FF2B5EF4-FFF2-40B4-BE49-F238E27FC236}">
                  <a16:creationId xmlns:a16="http://schemas.microsoft.com/office/drawing/2014/main" xmlns="" id="{4A03D7BE-B358-4F8B-85EA-65E0CBF2D1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6" name="Freeform 42">
              <a:extLst>
                <a:ext uri="{FF2B5EF4-FFF2-40B4-BE49-F238E27FC236}">
                  <a16:creationId xmlns:a16="http://schemas.microsoft.com/office/drawing/2014/main" xmlns="" id="{A6548877-0957-435B-A419-389A278E57E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7" name="Freeform 43">
              <a:extLst>
                <a:ext uri="{FF2B5EF4-FFF2-40B4-BE49-F238E27FC236}">
                  <a16:creationId xmlns:a16="http://schemas.microsoft.com/office/drawing/2014/main" xmlns="" id="{B2D5EA95-9E60-468A-8DA1-40F05C9BDA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8" name="Freeform 44">
              <a:extLst>
                <a:ext uri="{FF2B5EF4-FFF2-40B4-BE49-F238E27FC236}">
                  <a16:creationId xmlns:a16="http://schemas.microsoft.com/office/drawing/2014/main" xmlns="" id="{C9B409CE-11E5-40D1-8C9B-86614EAE2A3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9" name="Rectangle 158">
              <a:extLst>
                <a:ext uri="{FF2B5EF4-FFF2-40B4-BE49-F238E27FC236}">
                  <a16:creationId xmlns:a16="http://schemas.microsoft.com/office/drawing/2014/main" xmlns="" id="{9E594AF5-DB50-4227-AC2F-10EE5233C41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60" name="Freeform 46">
              <a:extLst>
                <a:ext uri="{FF2B5EF4-FFF2-40B4-BE49-F238E27FC236}">
                  <a16:creationId xmlns:a16="http://schemas.microsoft.com/office/drawing/2014/main" xmlns="" id="{9335DCAF-74A2-4994-B5BF-1C079A40A5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1" name="Freeform 47">
              <a:extLst>
                <a:ext uri="{FF2B5EF4-FFF2-40B4-BE49-F238E27FC236}">
                  <a16:creationId xmlns:a16="http://schemas.microsoft.com/office/drawing/2014/main" xmlns="" id="{1DC8E1A2-0C6B-4BA9-85F4-3645AED5DEA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2" name="Freeform 48">
              <a:extLst>
                <a:ext uri="{FF2B5EF4-FFF2-40B4-BE49-F238E27FC236}">
                  <a16:creationId xmlns:a16="http://schemas.microsoft.com/office/drawing/2014/main" xmlns="" id="{28F38DE0-3BEE-441A-8212-E77DA2328A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3" name="Freeform 49">
              <a:extLst>
                <a:ext uri="{FF2B5EF4-FFF2-40B4-BE49-F238E27FC236}">
                  <a16:creationId xmlns:a16="http://schemas.microsoft.com/office/drawing/2014/main" xmlns="" id="{AE81208E-D239-496C-A312-506B0241B31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4" name="Freeform 50">
              <a:extLst>
                <a:ext uri="{FF2B5EF4-FFF2-40B4-BE49-F238E27FC236}">
                  <a16:creationId xmlns:a16="http://schemas.microsoft.com/office/drawing/2014/main" xmlns="" id="{242FE966-DDA4-4668-B8D6-C4B0D4C78E5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5" name="Freeform 51">
              <a:extLst>
                <a:ext uri="{FF2B5EF4-FFF2-40B4-BE49-F238E27FC236}">
                  <a16:creationId xmlns:a16="http://schemas.microsoft.com/office/drawing/2014/main" xmlns="" id="{FB0A5F60-550F-4025-9DCE-6F42A7C064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6" name="Freeform 52">
              <a:extLst>
                <a:ext uri="{FF2B5EF4-FFF2-40B4-BE49-F238E27FC236}">
                  <a16:creationId xmlns:a16="http://schemas.microsoft.com/office/drawing/2014/main" xmlns="" id="{D7B61D18-4A61-44C9-A809-40639E8C1D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7" name="Freeform 53">
              <a:extLst>
                <a:ext uri="{FF2B5EF4-FFF2-40B4-BE49-F238E27FC236}">
                  <a16:creationId xmlns:a16="http://schemas.microsoft.com/office/drawing/2014/main" xmlns="" id="{CB26E7EB-DC12-4BA7-B5DE-09EF2C1D0A3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8" name="Freeform 54">
              <a:extLst>
                <a:ext uri="{FF2B5EF4-FFF2-40B4-BE49-F238E27FC236}">
                  <a16:creationId xmlns:a16="http://schemas.microsoft.com/office/drawing/2014/main" xmlns="" id="{921237B4-9D85-4611-851F-5DBD71544AE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9" name="Freeform 55">
              <a:extLst>
                <a:ext uri="{FF2B5EF4-FFF2-40B4-BE49-F238E27FC236}">
                  <a16:creationId xmlns:a16="http://schemas.microsoft.com/office/drawing/2014/main" xmlns="" id="{C91509DE-9FAA-4E84-BCC1-CDDBEA8AC0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0" name="Freeform 56">
              <a:extLst>
                <a:ext uri="{FF2B5EF4-FFF2-40B4-BE49-F238E27FC236}">
                  <a16:creationId xmlns:a16="http://schemas.microsoft.com/office/drawing/2014/main" xmlns="" id="{C7029B06-6A09-4E46-BA86-F3C66DBDD48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1" name="Freeform 57">
              <a:extLst>
                <a:ext uri="{FF2B5EF4-FFF2-40B4-BE49-F238E27FC236}">
                  <a16:creationId xmlns:a16="http://schemas.microsoft.com/office/drawing/2014/main" xmlns="" id="{FF4ACFBF-D1F2-47B1-B0EB-F08C6508BD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2" name="Freeform 58">
              <a:extLst>
                <a:ext uri="{FF2B5EF4-FFF2-40B4-BE49-F238E27FC236}">
                  <a16:creationId xmlns:a16="http://schemas.microsoft.com/office/drawing/2014/main" xmlns="" id="{A6FD1991-3A0E-4F63-BAD9-A98C2986048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2" name="TextBox 1">
            <a:extLst>
              <a:ext uri="{FF2B5EF4-FFF2-40B4-BE49-F238E27FC236}">
                <a16:creationId xmlns:a16="http://schemas.microsoft.com/office/drawing/2014/main" xmlns="" id="{34C37F13-6C18-4C14-93B8-D26F7F1BFA54}"/>
              </a:ext>
            </a:extLst>
          </p:cNvPr>
          <p:cNvSpPr txBox="1"/>
          <p:nvPr/>
        </p:nvSpPr>
        <p:spPr>
          <a:xfrm>
            <a:off x="7962519" y="2249487"/>
            <a:ext cx="3084892" cy="3541714"/>
          </a:xfrm>
          <a:prstGeom prst="rect">
            <a:avLst/>
          </a:prstGeom>
        </p:spPr>
        <p:txBody>
          <a:bodyPr vert="horz" lIns="91440" tIns="45720" rIns="91440" bIns="45720" rtlCol="0">
            <a:normAutofit/>
          </a:bodyPr>
          <a:lstStyle/>
          <a:p>
            <a:pPr indent="-228600" defTabSz="914400">
              <a:lnSpc>
                <a:spcPct val="120000"/>
              </a:lnSpc>
              <a:spcAft>
                <a:spcPts val="600"/>
              </a:spcAft>
              <a:buSzPct val="125000"/>
              <a:buFont typeface="Arial" panose="020B0604020202020204" pitchFamily="34" charset="0"/>
              <a:buChar char="•"/>
            </a:pPr>
            <a:r>
              <a:rPr lang="en-US" sz="2800" dirty="0" err="1"/>
              <a:t>Spomenik</a:t>
            </a:r>
            <a:r>
              <a:rPr lang="en-US" sz="2800" dirty="0"/>
              <a:t> Hani </a:t>
            </a:r>
            <a:r>
              <a:rPr lang="en-US" sz="2800" dirty="0" err="1"/>
              <a:t>Sene</a:t>
            </a:r>
            <a:r>
              <a:rPr lang="sr-Latn-RS" sz="2800" dirty="0"/>
              <a:t>š</a:t>
            </a:r>
            <a:r>
              <a:rPr lang="en-US" sz="2800" dirty="0"/>
              <a:t> u </a:t>
            </a:r>
            <a:r>
              <a:rPr lang="en-US" sz="2800" dirty="0" err="1"/>
              <a:t>Budimpesti</a:t>
            </a:r>
            <a:r>
              <a:rPr lang="en-US" sz="2800" dirty="0"/>
              <a:t> </a:t>
            </a:r>
          </a:p>
        </p:txBody>
      </p:sp>
    </p:spTree>
    <p:extLst>
      <p:ext uri="{BB962C8B-B14F-4D97-AF65-F5344CB8AC3E}">
        <p14:creationId xmlns:p14="http://schemas.microsoft.com/office/powerpoint/2010/main" val="5788710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xmlns="" id="{43BCD4D4-0FCB-418E-9D58-033B2DB4157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useBgFill="1">
        <p:nvSpPr>
          <p:cNvPr id="73" name="Rectangle 72">
            <a:extLst>
              <a:ext uri="{FF2B5EF4-FFF2-40B4-BE49-F238E27FC236}">
                <a16:creationId xmlns:a16="http://schemas.microsoft.com/office/drawing/2014/main" xmlns="" id="{BC3E363D-4793-4E9B-88F5-58007346CF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2">
            <a:extLst>
              <a:ext uri="{FF2B5EF4-FFF2-40B4-BE49-F238E27FC236}">
                <a16:creationId xmlns:a16="http://schemas.microsoft.com/office/drawing/2014/main" xmlns="" id="{AA3F2319-3466-4D84-ABE4-77BC773F35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pic>
        <p:nvPicPr>
          <p:cNvPr id="16386" name="Picture 2" descr="Jewish Parachutist Hannah Szenes .">
            <a:extLst>
              <a:ext uri="{FF2B5EF4-FFF2-40B4-BE49-F238E27FC236}">
                <a16:creationId xmlns:a16="http://schemas.microsoft.com/office/drawing/2014/main" xmlns="" id="{DD45AFF0-A672-4D82-9F97-8E80BDB2E1C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59658" y="793751"/>
            <a:ext cx="4139183" cy="4927599"/>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3235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xmlns="" id="{6C2997EE-0889-44C3-AC0D-18F26AC9AA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Upgrading the Hannah Senesh Memorial Museum">
            <a:extLst>
              <a:ext uri="{FF2B5EF4-FFF2-40B4-BE49-F238E27FC236}">
                <a16:creationId xmlns:a16="http://schemas.microsoft.com/office/drawing/2014/main" xmlns="" id="{C9AAFBBE-7E70-4BAE-A22F-BCD369E5E2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96" r="-3" b="1545"/>
          <a:stretch/>
        </p:blipFill>
        <p:spPr bwMode="auto">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Hannah-Senesh-Museum">
            <a:extLst>
              <a:ext uri="{FF2B5EF4-FFF2-40B4-BE49-F238E27FC236}">
                <a16:creationId xmlns:a16="http://schemas.microsoft.com/office/drawing/2014/main" xmlns="" id="{21BCE275-C807-4DD0-BF32-E251F42B5E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565"/>
          <a:stretch/>
        </p:blipFill>
        <p:spPr bwMode="auto">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Kibbutz Sdot Yam in Israel Stock Footage Video (100% Royalty-free) 18176146  | Shutterstock">
            <a:extLst>
              <a:ext uri="{FF2B5EF4-FFF2-40B4-BE49-F238E27FC236}">
                <a16:creationId xmlns:a16="http://schemas.microsoft.com/office/drawing/2014/main" xmlns="" id="{62816C08-59EF-412D-BF20-F3E55452A8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01" r="37587" b="-1"/>
          <a:stretch/>
        </p:blipFill>
        <p:spPr bwMode="auto">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2753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44DE16B-6D0D-426A-8E50-01DFCE9E85E2}"/>
              </a:ext>
            </a:extLst>
          </p:cNvPr>
          <p:cNvSpPr txBox="1"/>
          <p:nvPr/>
        </p:nvSpPr>
        <p:spPr>
          <a:xfrm>
            <a:off x="3371850" y="2686050"/>
            <a:ext cx="3984388" cy="707886"/>
          </a:xfrm>
          <a:prstGeom prst="rect">
            <a:avLst/>
          </a:prstGeom>
          <a:noFill/>
        </p:spPr>
        <p:txBody>
          <a:bodyPr wrap="square" rtlCol="0">
            <a:spAutoFit/>
          </a:bodyPr>
          <a:lstStyle/>
          <a:p>
            <a:r>
              <a:rPr lang="sr-Latn-RS" sz="4000" dirty="0"/>
              <a:t>   ZAGREB  2014</a:t>
            </a:r>
            <a:endParaRPr lang="en-US" sz="4000" dirty="0"/>
          </a:p>
        </p:txBody>
      </p:sp>
    </p:spTree>
    <p:extLst>
      <p:ext uri="{BB962C8B-B14F-4D97-AF65-F5344CB8AC3E}">
        <p14:creationId xmlns:p14="http://schemas.microsoft.com/office/powerpoint/2010/main" val="12037452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xmlns="" id="{43BCD4D4-0FCB-418E-9D58-033B2DB4157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useBgFill="1">
        <p:nvSpPr>
          <p:cNvPr id="14" name="Rectangle 9">
            <a:extLst>
              <a:ext uri="{FF2B5EF4-FFF2-40B4-BE49-F238E27FC236}">
                <a16:creationId xmlns:a16="http://schemas.microsoft.com/office/drawing/2014/main" xmlns="" id="{BC3E363D-4793-4E9B-88F5-58007346CF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xmlns="" id="{AA3F2319-3466-4D84-ABE4-77BC773F35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pic>
        <p:nvPicPr>
          <p:cNvPr id="3" name="Picture 2" descr="A group of people walking on a beach&#10;&#10;Description automatically generated with low confidence">
            <a:extLst>
              <a:ext uri="{FF2B5EF4-FFF2-40B4-BE49-F238E27FC236}">
                <a16:creationId xmlns:a16="http://schemas.microsoft.com/office/drawing/2014/main" xmlns="" id="{A2C06C91-A54C-49DD-AC13-535B6E8449D3}"/>
              </a:ext>
            </a:extLst>
          </p:cNvPr>
          <p:cNvPicPr>
            <a:picLocks noChangeAspect="1"/>
          </p:cNvPicPr>
          <p:nvPr/>
        </p:nvPicPr>
        <p:blipFill>
          <a:blip r:embed="rId4"/>
          <a:stretch>
            <a:fillRect/>
          </a:stretch>
        </p:blipFill>
        <p:spPr>
          <a:xfrm>
            <a:off x="876300" y="355601"/>
            <a:ext cx="3695699" cy="4927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9" name="Picture 2">
            <a:extLst>
              <a:ext uri="{FF2B5EF4-FFF2-40B4-BE49-F238E27FC236}">
                <a16:creationId xmlns:a16="http://schemas.microsoft.com/office/drawing/2014/main" xmlns="" id="{249809FA-FB32-4448-9253-DD67562334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4937" y="355601"/>
            <a:ext cx="6100763" cy="41823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5B8E15DD-DF52-4913-A16B-13E19DB0884B}"/>
              </a:ext>
            </a:extLst>
          </p:cNvPr>
          <p:cNvSpPr txBox="1"/>
          <p:nvPr/>
        </p:nvSpPr>
        <p:spPr>
          <a:xfrm>
            <a:off x="4914900" y="4893574"/>
            <a:ext cx="5867400" cy="1477328"/>
          </a:xfrm>
          <a:prstGeom prst="rect">
            <a:avLst/>
          </a:prstGeom>
          <a:noFill/>
        </p:spPr>
        <p:txBody>
          <a:bodyPr wrap="square">
            <a:spAutoFit/>
          </a:bodyPr>
          <a:lstStyle/>
          <a:p>
            <a:pPr algn="l"/>
            <a:r>
              <a:rPr lang="sr-Latn-RS" b="1" i="0" dirty="0">
                <a:effectLst/>
                <a:latin typeface="Lato"/>
              </a:rPr>
              <a:t>Bet Israel 2014 </a:t>
            </a:r>
            <a:endParaRPr lang="en-US" b="1" i="0" dirty="0">
              <a:effectLst/>
              <a:latin typeface="Lato"/>
            </a:endParaRPr>
          </a:p>
          <a:p>
            <a:pPr algn="l">
              <a:buFont typeface="Arial" panose="020B0604020202020204" pitchFamily="34" charset="0"/>
              <a:buChar char="•"/>
            </a:pPr>
            <a:r>
              <a:rPr lang="en-US" b="1" i="0" dirty="0" err="1">
                <a:effectLst/>
                <a:latin typeface="Lato"/>
              </a:rPr>
              <a:t>mr.</a:t>
            </a:r>
            <a:r>
              <a:rPr lang="en-US" b="1" i="0" dirty="0">
                <a:effectLst/>
                <a:latin typeface="Lato"/>
              </a:rPr>
              <a:t> sc. </a:t>
            </a:r>
            <a:r>
              <a:rPr lang="en-US" b="1" i="0" dirty="0" err="1">
                <a:effectLst/>
                <a:latin typeface="Lato"/>
              </a:rPr>
              <a:t>Julija</a:t>
            </a:r>
            <a:r>
              <a:rPr lang="en-US" b="1" i="0" dirty="0">
                <a:effectLst/>
                <a:latin typeface="Lato"/>
              </a:rPr>
              <a:t> </a:t>
            </a:r>
            <a:r>
              <a:rPr lang="en-US" b="1" i="0" dirty="0" err="1">
                <a:effectLst/>
                <a:latin typeface="Lato"/>
              </a:rPr>
              <a:t>Koš</a:t>
            </a:r>
            <a:r>
              <a:rPr lang="en-US" b="1" i="0" dirty="0">
                <a:effectLst/>
                <a:latin typeface="Lato"/>
              </a:rPr>
              <a:t>, </a:t>
            </a:r>
            <a:r>
              <a:rPr lang="en-US" b="1" i="0" dirty="0" err="1">
                <a:effectLst/>
                <a:latin typeface="Lato"/>
              </a:rPr>
              <a:t>voditeljica</a:t>
            </a:r>
            <a:r>
              <a:rPr lang="en-US" b="1" i="0" dirty="0">
                <a:effectLst/>
                <a:latin typeface="Lato"/>
              </a:rPr>
              <a:t> </a:t>
            </a:r>
            <a:r>
              <a:rPr lang="en-US" b="1" i="0" dirty="0" err="1">
                <a:effectLst/>
                <a:latin typeface="Lato"/>
              </a:rPr>
              <a:t>knjižnice</a:t>
            </a:r>
            <a:r>
              <a:rPr lang="en-US" b="1" i="0" dirty="0">
                <a:effectLst/>
                <a:latin typeface="Lato"/>
              </a:rPr>
              <a:t> Bet </a:t>
            </a:r>
            <a:r>
              <a:rPr lang="en-US" b="1" i="0" dirty="0" err="1">
                <a:effectLst/>
                <a:latin typeface="Lato"/>
              </a:rPr>
              <a:t>Israela</a:t>
            </a:r>
            <a:endParaRPr lang="en-US" b="1" i="0" dirty="0">
              <a:effectLst/>
              <a:latin typeface="Lato"/>
            </a:endParaRPr>
          </a:p>
          <a:p>
            <a:pPr algn="l">
              <a:buFont typeface="Arial" panose="020B0604020202020204" pitchFamily="34" charset="0"/>
              <a:buChar char="•"/>
            </a:pPr>
            <a:r>
              <a:rPr lang="en-US" b="1" i="0" dirty="0" err="1">
                <a:effectLst/>
                <a:latin typeface="Lato"/>
              </a:rPr>
              <a:t>Zvonimir</a:t>
            </a:r>
            <a:r>
              <a:rPr lang="en-US" b="1" i="0" dirty="0">
                <a:effectLst/>
                <a:latin typeface="Lato"/>
              </a:rPr>
              <a:t> Despot, </a:t>
            </a:r>
            <a:r>
              <a:rPr lang="en-US" b="1" i="0" dirty="0" err="1">
                <a:effectLst/>
                <a:latin typeface="Lato"/>
              </a:rPr>
              <a:t>nakladnik</a:t>
            </a:r>
            <a:endParaRPr lang="en-US" b="1" i="0" dirty="0">
              <a:effectLst/>
              <a:latin typeface="Lato"/>
            </a:endParaRPr>
          </a:p>
          <a:p>
            <a:pPr algn="l">
              <a:buFont typeface="Arial" panose="020B0604020202020204" pitchFamily="34" charset="0"/>
              <a:buChar char="•"/>
            </a:pPr>
            <a:r>
              <a:rPr lang="en-US" b="1" i="0" dirty="0">
                <a:effectLst/>
                <a:latin typeface="Lato"/>
              </a:rPr>
              <a:t>Mario </a:t>
            </a:r>
            <a:r>
              <a:rPr lang="en-US" b="1" i="0" dirty="0" err="1">
                <a:effectLst/>
                <a:latin typeface="Lato"/>
              </a:rPr>
              <a:t>Werhas</a:t>
            </a:r>
            <a:r>
              <a:rPr lang="en-US" b="1" i="0" dirty="0">
                <a:effectLst/>
                <a:latin typeface="Lato"/>
              </a:rPr>
              <a:t>, </a:t>
            </a:r>
            <a:r>
              <a:rPr lang="en-US" b="1" i="0" dirty="0" err="1">
                <a:effectLst/>
                <a:latin typeface="Lato"/>
              </a:rPr>
              <a:t>ravnatelj</a:t>
            </a:r>
            <a:r>
              <a:rPr lang="en-US" b="1" i="0" dirty="0">
                <a:effectLst/>
                <a:latin typeface="Lato"/>
              </a:rPr>
              <a:t> </a:t>
            </a:r>
            <a:r>
              <a:rPr lang="en-US" b="1" i="0" dirty="0" err="1">
                <a:effectLst/>
                <a:latin typeface="Lato"/>
              </a:rPr>
              <a:t>Vojnoga</a:t>
            </a:r>
            <a:r>
              <a:rPr lang="en-US" b="1" i="0" dirty="0">
                <a:effectLst/>
                <a:latin typeface="Lato"/>
              </a:rPr>
              <a:t> </a:t>
            </a:r>
            <a:r>
              <a:rPr lang="en-US" b="1" i="0" dirty="0" err="1">
                <a:effectLst/>
                <a:latin typeface="Lato"/>
              </a:rPr>
              <a:t>muzeja</a:t>
            </a:r>
            <a:r>
              <a:rPr lang="en-US" b="1" i="0" dirty="0">
                <a:effectLst/>
                <a:latin typeface="Lato"/>
              </a:rPr>
              <a:t> MORH</a:t>
            </a:r>
          </a:p>
          <a:p>
            <a:pPr algn="l">
              <a:buFont typeface="Arial" panose="020B0604020202020204" pitchFamily="34" charset="0"/>
              <a:buChar char="•"/>
            </a:pPr>
            <a:r>
              <a:rPr lang="en-US" b="1" i="0" dirty="0" err="1">
                <a:effectLst/>
                <a:latin typeface="Lato"/>
              </a:rPr>
              <a:t>Nenad</a:t>
            </a:r>
            <a:r>
              <a:rPr lang="en-US" b="1" i="0" dirty="0">
                <a:effectLst/>
                <a:latin typeface="Lato"/>
              </a:rPr>
              <a:t> </a:t>
            </a:r>
            <a:r>
              <a:rPr lang="en-US" b="1" i="0" dirty="0" err="1">
                <a:effectLst/>
                <a:latin typeface="Lato"/>
              </a:rPr>
              <a:t>Goll</a:t>
            </a:r>
            <a:r>
              <a:rPr lang="en-US" b="1" i="0" dirty="0">
                <a:effectLst/>
                <a:latin typeface="Lato"/>
              </a:rPr>
              <a:t>, </a:t>
            </a:r>
            <a:r>
              <a:rPr lang="en-US" b="1" i="0" dirty="0" err="1">
                <a:effectLst/>
                <a:latin typeface="Lato"/>
              </a:rPr>
              <a:t>autor</a:t>
            </a:r>
            <a:r>
              <a:rPr lang="en-US" b="1" i="0" dirty="0">
                <a:effectLst/>
                <a:latin typeface="Lato"/>
              </a:rPr>
              <a:t> </a:t>
            </a:r>
            <a:r>
              <a:rPr lang="en-US" b="1" i="0" dirty="0" err="1">
                <a:effectLst/>
                <a:latin typeface="Lato"/>
              </a:rPr>
              <a:t>knjige</a:t>
            </a:r>
            <a:endParaRPr lang="en-US" b="1" i="0" dirty="0">
              <a:effectLst/>
              <a:latin typeface="Lato"/>
            </a:endParaRPr>
          </a:p>
        </p:txBody>
      </p:sp>
    </p:spTree>
    <p:extLst>
      <p:ext uri="{BB962C8B-B14F-4D97-AF65-F5344CB8AC3E}">
        <p14:creationId xmlns:p14="http://schemas.microsoft.com/office/powerpoint/2010/main" val="2099304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6F1D7EC-19F7-42F9-A1BF-C9BCF1B9A925}"/>
              </a:ext>
            </a:extLst>
          </p:cNvPr>
          <p:cNvSpPr txBox="1"/>
          <p:nvPr/>
        </p:nvSpPr>
        <p:spPr>
          <a:xfrm>
            <a:off x="3033713" y="1997839"/>
            <a:ext cx="6105524" cy="2862322"/>
          </a:xfrm>
          <a:prstGeom prst="rect">
            <a:avLst/>
          </a:prstGeom>
          <a:noFill/>
        </p:spPr>
        <p:txBody>
          <a:bodyPr wrap="square">
            <a:spAutoFit/>
          </a:bodyPr>
          <a:lstStyle/>
          <a:p>
            <a:r>
              <a:rPr lang="en-US" b="0" i="0" dirty="0">
                <a:solidFill>
                  <a:srgbClr val="333333"/>
                </a:solidFill>
                <a:effectLst/>
                <a:latin typeface="Museo Sans 500"/>
              </a:rPr>
              <a:t>Between 1943 and 1945, a group of Jewish men and women from Palestine who had volunteered to join the British army parachuted into German-occupied Europe. Their mission was to organize resistance to the Germans and aid in the rescue of Allied personnel. Of the 250 original volunteers, 110 underwent training. Thirty-two eventually parachuted into Europe and five infiltrated the target countries by other routes. Most of those selected for training were emigres from Europe, with intimate knowledge of the countries to which they would be sent.</a:t>
            </a:r>
            <a:endParaRPr lang="en-US" dirty="0"/>
          </a:p>
        </p:txBody>
      </p:sp>
    </p:spTree>
    <p:extLst>
      <p:ext uri="{BB962C8B-B14F-4D97-AF65-F5344CB8AC3E}">
        <p14:creationId xmlns:p14="http://schemas.microsoft.com/office/powerpoint/2010/main" val="14276591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6D59F50-4981-40D8-B1DC-D12C1F96ABDE}"/>
              </a:ext>
            </a:extLst>
          </p:cNvPr>
          <p:cNvSpPr txBox="1"/>
          <p:nvPr/>
        </p:nvSpPr>
        <p:spPr>
          <a:xfrm>
            <a:off x="3905250" y="2324100"/>
            <a:ext cx="5124450" cy="954107"/>
          </a:xfrm>
          <a:prstGeom prst="rect">
            <a:avLst/>
          </a:prstGeom>
          <a:noFill/>
        </p:spPr>
        <p:txBody>
          <a:bodyPr wrap="square" rtlCol="0">
            <a:spAutoFit/>
          </a:bodyPr>
          <a:lstStyle/>
          <a:p>
            <a:r>
              <a:rPr lang="sr-Latn-RS" sz="2800" b="1" dirty="0">
                <a:latin typeface="Arial Narrow" panose="020B0606020202030204" pitchFamily="34" charset="0"/>
              </a:rPr>
              <a:t> SLOVENIJA &amp; HRVATSKA  </a:t>
            </a:r>
          </a:p>
          <a:p>
            <a:r>
              <a:rPr lang="sr-Latn-RS" sz="2800" b="1" dirty="0">
                <a:latin typeface="Arial Narrow" panose="020B0606020202030204" pitchFamily="34" charset="0"/>
              </a:rPr>
              <a:t>            JUL  2021. </a:t>
            </a:r>
            <a:endParaRPr lang="en-US" sz="2800" b="1" dirty="0">
              <a:latin typeface="Arial Narrow" panose="020B0606020202030204" pitchFamily="34" charset="0"/>
            </a:endParaRPr>
          </a:p>
        </p:txBody>
      </p:sp>
    </p:spTree>
    <p:extLst>
      <p:ext uri="{BB962C8B-B14F-4D97-AF65-F5344CB8AC3E}">
        <p14:creationId xmlns:p14="http://schemas.microsoft.com/office/powerpoint/2010/main" val="21156542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CECE8CD-9454-4940-A49E-99E813C16E2F}"/>
              </a:ext>
            </a:extLst>
          </p:cNvPr>
          <p:cNvSpPr txBox="1"/>
          <p:nvPr/>
        </p:nvSpPr>
        <p:spPr>
          <a:xfrm>
            <a:off x="2228850" y="1257300"/>
            <a:ext cx="6910387" cy="4339650"/>
          </a:xfrm>
          <a:prstGeom prst="rect">
            <a:avLst/>
          </a:prstGeom>
          <a:noFill/>
        </p:spPr>
        <p:txBody>
          <a:bodyPr wrap="square">
            <a:spAutoFit/>
          </a:bodyPr>
          <a:lstStyle/>
          <a:p>
            <a:pPr algn="l" fontAlgn="base"/>
            <a:r>
              <a:rPr lang="en-US" sz="3600" b="1" i="0" dirty="0" err="1" smtClean="0">
                <a:solidFill>
                  <a:srgbClr val="1E1E1E"/>
                </a:solidFill>
                <a:effectLst/>
                <a:latin typeface="Roboto" panose="02000000000000000000" pitchFamily="2" charset="0"/>
              </a:rPr>
              <a:t>Israelski</a:t>
            </a:r>
            <a:r>
              <a:rPr lang="en-US" sz="3600" b="1" i="0" dirty="0" smtClean="0">
                <a:solidFill>
                  <a:srgbClr val="1E1E1E"/>
                </a:solidFill>
                <a:effectLst/>
                <a:latin typeface="Roboto" panose="02000000000000000000" pitchFamily="2" charset="0"/>
              </a:rPr>
              <a:t> </a:t>
            </a:r>
            <a:r>
              <a:rPr lang="en-US" sz="3600" b="1" i="0" dirty="0" err="1" smtClean="0">
                <a:solidFill>
                  <a:srgbClr val="1E1E1E"/>
                </a:solidFill>
                <a:effectLst/>
                <a:latin typeface="Roboto" panose="02000000000000000000" pitchFamily="2" charset="0"/>
              </a:rPr>
              <a:t>padobranci</a:t>
            </a:r>
            <a:r>
              <a:rPr lang="en-US" sz="3600" b="1" i="0" dirty="0" smtClean="0">
                <a:solidFill>
                  <a:srgbClr val="1E1E1E"/>
                </a:solidFill>
                <a:effectLst/>
                <a:latin typeface="Roboto" panose="02000000000000000000" pitchFamily="2" charset="0"/>
              </a:rPr>
              <a:t> </a:t>
            </a:r>
            <a:r>
              <a:rPr lang="en-US" sz="3600" b="1" i="0" dirty="0" err="1" smtClean="0">
                <a:solidFill>
                  <a:srgbClr val="1E1E1E"/>
                </a:solidFill>
                <a:effectLst/>
                <a:latin typeface="Roboto" panose="02000000000000000000" pitchFamily="2" charset="0"/>
              </a:rPr>
              <a:t>ce</a:t>
            </a:r>
            <a:r>
              <a:rPr lang="en-US" sz="3600" b="1" i="0" dirty="0" smtClean="0">
                <a:solidFill>
                  <a:srgbClr val="1E1E1E"/>
                </a:solidFill>
                <a:effectLst/>
                <a:latin typeface="Roboto" panose="02000000000000000000" pitchFamily="2" charset="0"/>
              </a:rPr>
              <a:t> </a:t>
            </a:r>
            <a:r>
              <a:rPr lang="en-US" sz="3600" b="1" i="0" dirty="0" err="1" smtClean="0">
                <a:solidFill>
                  <a:srgbClr val="1E1E1E"/>
                </a:solidFill>
                <a:effectLst/>
                <a:latin typeface="Roboto" panose="02000000000000000000" pitchFamily="2" charset="0"/>
              </a:rPr>
              <a:t>ponoviti</a:t>
            </a:r>
            <a:r>
              <a:rPr lang="en-US" sz="3600" b="1" i="0" dirty="0" smtClean="0">
                <a:solidFill>
                  <a:srgbClr val="1E1E1E"/>
                </a:solidFill>
                <a:effectLst/>
                <a:latin typeface="Roboto" panose="02000000000000000000" pitchFamily="2" charset="0"/>
              </a:rPr>
              <a:t> </a:t>
            </a:r>
            <a:r>
              <a:rPr lang="en-US" sz="3600" b="1" i="0" dirty="0" err="1" smtClean="0">
                <a:solidFill>
                  <a:srgbClr val="1E1E1E"/>
                </a:solidFill>
                <a:effectLst/>
                <a:latin typeface="Roboto" panose="02000000000000000000" pitchFamily="2" charset="0"/>
              </a:rPr>
              <a:t>skok</a:t>
            </a:r>
            <a:r>
              <a:rPr lang="en-US" sz="3600" b="1" i="0" dirty="0" smtClean="0">
                <a:solidFill>
                  <a:srgbClr val="1E1E1E"/>
                </a:solidFill>
                <a:effectLst/>
                <a:latin typeface="Roboto" panose="02000000000000000000" pitchFamily="2" charset="0"/>
              </a:rPr>
              <a:t> </a:t>
            </a:r>
            <a:r>
              <a:rPr lang="en-US" sz="3600" b="1" i="0" dirty="0" err="1" smtClean="0">
                <a:solidFill>
                  <a:srgbClr val="1E1E1E"/>
                </a:solidFill>
                <a:effectLst/>
                <a:latin typeface="Roboto" panose="02000000000000000000" pitchFamily="2" charset="0"/>
              </a:rPr>
              <a:t>iz</a:t>
            </a:r>
            <a:r>
              <a:rPr lang="en-US" sz="3600" b="1" i="0" dirty="0" smtClean="0">
                <a:solidFill>
                  <a:srgbClr val="1E1E1E"/>
                </a:solidFill>
                <a:effectLst/>
                <a:latin typeface="Roboto" panose="02000000000000000000" pitchFamily="2" charset="0"/>
              </a:rPr>
              <a:t> </a:t>
            </a:r>
            <a:r>
              <a:rPr lang="en-US" sz="3600" b="1" i="0" dirty="0">
                <a:solidFill>
                  <a:srgbClr val="1E1E1E"/>
                </a:solidFill>
                <a:effectLst/>
                <a:latin typeface="Roboto" panose="02000000000000000000" pitchFamily="2" charset="0"/>
              </a:rPr>
              <a:t>WWII </a:t>
            </a:r>
            <a:r>
              <a:rPr lang="en-US" sz="3600" b="1" i="0" dirty="0" err="1" smtClean="0">
                <a:solidFill>
                  <a:srgbClr val="1E1E1E"/>
                </a:solidFill>
                <a:effectLst/>
                <a:latin typeface="Roboto" panose="02000000000000000000" pitchFamily="2" charset="0"/>
              </a:rPr>
              <a:t>iznad</a:t>
            </a:r>
            <a:r>
              <a:rPr lang="en-US" sz="3600" b="1" i="0" dirty="0" smtClean="0">
                <a:solidFill>
                  <a:srgbClr val="1E1E1E"/>
                </a:solidFill>
                <a:effectLst/>
                <a:latin typeface="Roboto" panose="02000000000000000000" pitchFamily="2" charset="0"/>
              </a:rPr>
              <a:t> </a:t>
            </a:r>
            <a:r>
              <a:rPr lang="en-US" sz="3600" b="1" i="0" dirty="0" err="1" smtClean="0">
                <a:solidFill>
                  <a:srgbClr val="1E1E1E"/>
                </a:solidFill>
                <a:effectLst/>
                <a:latin typeface="Roboto" panose="02000000000000000000" pitchFamily="2" charset="0"/>
              </a:rPr>
              <a:t>Slovenije</a:t>
            </a:r>
            <a:r>
              <a:rPr lang="en-US" sz="3600" b="1" i="0" dirty="0" smtClean="0">
                <a:solidFill>
                  <a:srgbClr val="1E1E1E"/>
                </a:solidFill>
                <a:effectLst/>
                <a:latin typeface="Roboto" panose="02000000000000000000" pitchFamily="2" charset="0"/>
              </a:rPr>
              <a:t>, u cast </a:t>
            </a:r>
            <a:r>
              <a:rPr lang="en-US" sz="3600" b="1" i="0" dirty="0" err="1" smtClean="0">
                <a:solidFill>
                  <a:srgbClr val="1E1E1E"/>
                </a:solidFill>
                <a:effectLst/>
                <a:latin typeface="Roboto" panose="02000000000000000000" pitchFamily="2" charset="0"/>
              </a:rPr>
              <a:t>Hane</a:t>
            </a:r>
            <a:r>
              <a:rPr lang="en-US" sz="3600" b="1" i="0" dirty="0" smtClean="0">
                <a:solidFill>
                  <a:srgbClr val="1E1E1E"/>
                </a:solidFill>
                <a:effectLst/>
                <a:latin typeface="Roboto" panose="02000000000000000000" pitchFamily="2" charset="0"/>
              </a:rPr>
              <a:t> </a:t>
            </a:r>
            <a:r>
              <a:rPr lang="en-US" sz="3600" b="1" i="0" dirty="0" err="1">
                <a:solidFill>
                  <a:srgbClr val="1E1E1E"/>
                </a:solidFill>
                <a:effectLst/>
                <a:latin typeface="Roboto" panose="02000000000000000000" pitchFamily="2" charset="0"/>
              </a:rPr>
              <a:t>Senesh</a:t>
            </a:r>
            <a:endParaRPr lang="en-US" sz="3600" b="1" i="0" dirty="0">
              <a:solidFill>
                <a:srgbClr val="1E1E1E"/>
              </a:solidFill>
              <a:effectLst/>
              <a:latin typeface="Roboto" panose="02000000000000000000" pitchFamily="2" charset="0"/>
            </a:endParaRPr>
          </a:p>
          <a:p>
            <a:pPr algn="l" fontAlgn="base"/>
            <a:endParaRPr lang="en-US" sz="2800" b="1" i="0" dirty="0" smtClean="0">
              <a:effectLst/>
              <a:latin typeface="Roboto Slab"/>
            </a:endParaRPr>
          </a:p>
          <a:p>
            <a:pPr algn="l" fontAlgn="base"/>
            <a:r>
              <a:rPr lang="en-US" sz="2800" b="1" dirty="0" err="1" smtClean="0">
                <a:latin typeface="Roboto Slab"/>
              </a:rPr>
              <a:t>Oko</a:t>
            </a:r>
            <a:r>
              <a:rPr lang="en-US" sz="2800" b="1" i="0" dirty="0" smtClean="0">
                <a:effectLst/>
                <a:latin typeface="Roboto Slab"/>
              </a:rPr>
              <a:t> </a:t>
            </a:r>
            <a:r>
              <a:rPr lang="en-US" sz="2800" b="1" i="0" dirty="0">
                <a:effectLst/>
                <a:latin typeface="Roboto Slab"/>
              </a:rPr>
              <a:t>150 IDF </a:t>
            </a:r>
            <a:r>
              <a:rPr lang="en-US" sz="2800" b="1" i="0" dirty="0" err="1" smtClean="0">
                <a:effectLst/>
                <a:latin typeface="Roboto Slab"/>
              </a:rPr>
              <a:t>vojnika</a:t>
            </a:r>
            <a:r>
              <a:rPr lang="en-US" sz="2800" b="1" i="0" dirty="0" smtClean="0">
                <a:effectLst/>
                <a:latin typeface="Roboto Slab"/>
              </a:rPr>
              <a:t> </a:t>
            </a:r>
            <a:r>
              <a:rPr lang="en-US" sz="2800" b="1" i="0" dirty="0" err="1" smtClean="0">
                <a:effectLst/>
                <a:latin typeface="Roboto Slab"/>
              </a:rPr>
              <a:t>ce</a:t>
            </a:r>
            <a:r>
              <a:rPr lang="en-US" sz="2800" b="1" i="0" dirty="0" smtClean="0">
                <a:effectLst/>
                <a:latin typeface="Roboto Slab"/>
              </a:rPr>
              <a:t> </a:t>
            </a:r>
            <a:r>
              <a:rPr lang="en-US" sz="2800" b="1" i="0" dirty="0" err="1" smtClean="0">
                <a:effectLst/>
                <a:latin typeface="Roboto Slab"/>
              </a:rPr>
              <a:t>ucestvovati</a:t>
            </a:r>
            <a:r>
              <a:rPr lang="en-US" sz="2800" b="1" i="0" dirty="0" smtClean="0">
                <a:effectLst/>
                <a:latin typeface="Roboto Slab"/>
              </a:rPr>
              <a:t> u program </a:t>
            </a:r>
            <a:r>
              <a:rPr lang="en-US" sz="2800" b="1" i="0" dirty="0" err="1" smtClean="0">
                <a:effectLst/>
                <a:latin typeface="Roboto Slab"/>
              </a:rPr>
              <a:t>koji</a:t>
            </a:r>
            <a:r>
              <a:rPr lang="en-US" sz="2800" b="1" i="0" dirty="0" smtClean="0">
                <a:effectLst/>
                <a:latin typeface="Roboto Slab"/>
              </a:rPr>
              <a:t> </a:t>
            </a:r>
            <a:r>
              <a:rPr lang="en-US" sz="2800" b="1" i="0" dirty="0" err="1" smtClean="0">
                <a:effectLst/>
                <a:latin typeface="Roboto Slab"/>
              </a:rPr>
              <a:t>ce</a:t>
            </a:r>
            <a:r>
              <a:rPr lang="en-US" sz="2800" b="1" i="0" dirty="0" smtClean="0">
                <a:effectLst/>
                <a:latin typeface="Roboto Slab"/>
              </a:rPr>
              <a:t> </a:t>
            </a:r>
            <a:r>
              <a:rPr lang="en-US" sz="2800" b="1" i="0" dirty="0" err="1" smtClean="0">
                <a:effectLst/>
                <a:latin typeface="Roboto Slab"/>
              </a:rPr>
              <a:t>trajajti</a:t>
            </a:r>
            <a:r>
              <a:rPr lang="en-US" sz="2800" b="1" i="0" dirty="0" smtClean="0">
                <a:effectLst/>
                <a:latin typeface="Roboto Slab"/>
              </a:rPr>
              <a:t> </a:t>
            </a:r>
            <a:r>
              <a:rPr lang="en-US" sz="2800" b="1" i="0" dirty="0" err="1" smtClean="0">
                <a:effectLst/>
                <a:latin typeface="Roboto Slab"/>
              </a:rPr>
              <a:t>cele</a:t>
            </a:r>
            <a:r>
              <a:rPr lang="en-US" sz="2800" b="1" i="0" dirty="0" smtClean="0">
                <a:effectLst/>
                <a:latin typeface="Roboto Slab"/>
              </a:rPr>
              <a:t> </a:t>
            </a:r>
            <a:r>
              <a:rPr lang="en-US" sz="2800" b="1" i="0" dirty="0" err="1" smtClean="0">
                <a:effectLst/>
                <a:latin typeface="Roboto Slab"/>
              </a:rPr>
              <a:t>nedelje</a:t>
            </a:r>
            <a:r>
              <a:rPr lang="en-US" sz="2800" b="1" i="0" dirty="0" smtClean="0">
                <a:effectLst/>
                <a:latin typeface="Roboto Slab"/>
              </a:rPr>
              <a:t> </a:t>
            </a:r>
            <a:r>
              <a:rPr lang="en-US" sz="2800" b="1" i="0" dirty="0" err="1" smtClean="0">
                <a:effectLst/>
                <a:latin typeface="Roboto Slab"/>
              </a:rPr>
              <a:t>na</a:t>
            </a:r>
            <a:r>
              <a:rPr lang="en-US" sz="2800" b="1" i="0" dirty="0" smtClean="0">
                <a:effectLst/>
                <a:latin typeface="Roboto Slab"/>
              </a:rPr>
              <a:t> </a:t>
            </a:r>
            <a:r>
              <a:rPr lang="en-US" sz="2800" b="1" i="0" dirty="0" err="1" smtClean="0">
                <a:effectLst/>
                <a:latin typeface="Roboto Slab"/>
              </a:rPr>
              <a:t>teritoriji</a:t>
            </a:r>
            <a:r>
              <a:rPr lang="en-US" sz="2800" b="1" i="0" dirty="0" smtClean="0">
                <a:effectLst/>
                <a:latin typeface="Roboto Slab"/>
              </a:rPr>
              <a:t> </a:t>
            </a:r>
            <a:r>
              <a:rPr lang="en-US" sz="2800" b="1" i="0" dirty="0" err="1" smtClean="0">
                <a:effectLst/>
                <a:latin typeface="Roboto Slab"/>
              </a:rPr>
              <a:t>centralne</a:t>
            </a:r>
            <a:r>
              <a:rPr lang="en-US" sz="2800" b="1" i="0" dirty="0" smtClean="0">
                <a:effectLst/>
                <a:latin typeface="Roboto Slab"/>
              </a:rPr>
              <a:t> </a:t>
            </a:r>
            <a:r>
              <a:rPr lang="en-US" sz="2800" b="1" i="0" dirty="0" err="1" smtClean="0">
                <a:effectLst/>
                <a:latin typeface="Roboto Slab"/>
              </a:rPr>
              <a:t>Evrope</a:t>
            </a:r>
            <a:r>
              <a:rPr lang="en-US" sz="2800" b="1" i="0" dirty="0" smtClean="0">
                <a:effectLst/>
                <a:latin typeface="Roboto Slab"/>
              </a:rPr>
              <a:t>, </a:t>
            </a:r>
            <a:r>
              <a:rPr lang="en-US" sz="2800" b="1" i="0" dirty="0" err="1" smtClean="0">
                <a:effectLst/>
                <a:latin typeface="Roboto Slab"/>
              </a:rPr>
              <a:t>slaveci</a:t>
            </a:r>
            <a:r>
              <a:rPr lang="en-US" sz="2800" b="1" i="0" dirty="0" smtClean="0">
                <a:effectLst/>
                <a:latin typeface="Roboto Slab"/>
              </a:rPr>
              <a:t> 100ti </a:t>
            </a:r>
            <a:r>
              <a:rPr lang="en-US" sz="2800" b="1" i="0" dirty="0" err="1" smtClean="0">
                <a:effectLst/>
                <a:latin typeface="Roboto Slab"/>
              </a:rPr>
              <a:t>rodjendan</a:t>
            </a:r>
            <a:r>
              <a:rPr lang="en-US" sz="2800" b="1" i="0" dirty="0" smtClean="0">
                <a:effectLst/>
                <a:latin typeface="Roboto Slab"/>
              </a:rPr>
              <a:t> </a:t>
            </a:r>
            <a:r>
              <a:rPr lang="en-US" sz="2800" b="1" i="0" dirty="0" err="1" smtClean="0">
                <a:effectLst/>
                <a:latin typeface="Roboto Slab"/>
              </a:rPr>
              <a:t>izraelsko-madjarske</a:t>
            </a:r>
            <a:r>
              <a:rPr lang="en-US" sz="2800" b="1" i="0" dirty="0" smtClean="0">
                <a:effectLst/>
                <a:latin typeface="Roboto Slab"/>
              </a:rPr>
              <a:t> heroine, </a:t>
            </a:r>
            <a:r>
              <a:rPr lang="en-US" sz="2800" b="1" i="0" dirty="0" err="1" smtClean="0">
                <a:effectLst/>
                <a:latin typeface="Roboto Slab"/>
              </a:rPr>
              <a:t>vojnika</a:t>
            </a:r>
            <a:r>
              <a:rPr lang="en-US" sz="2800" b="1" i="0" dirty="0" smtClean="0">
                <a:effectLst/>
                <a:latin typeface="Roboto Slab"/>
              </a:rPr>
              <a:t>, </a:t>
            </a:r>
            <a:r>
              <a:rPr lang="en-US" sz="2800" b="1" i="0" dirty="0" err="1" smtClean="0">
                <a:effectLst/>
                <a:latin typeface="Roboto Slab"/>
              </a:rPr>
              <a:t>pesnika</a:t>
            </a:r>
            <a:r>
              <a:rPr lang="en-US" sz="2800" b="1" i="0" dirty="0" smtClean="0">
                <a:effectLst/>
                <a:latin typeface="Roboto Slab"/>
              </a:rPr>
              <a:t>.</a:t>
            </a:r>
          </a:p>
        </p:txBody>
      </p:sp>
    </p:spTree>
    <p:extLst>
      <p:ext uri="{BB962C8B-B14F-4D97-AF65-F5344CB8AC3E}">
        <p14:creationId xmlns:p14="http://schemas.microsoft.com/office/powerpoint/2010/main" val="4475781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37890" name="Picture 2" descr="Dozens of Israeli paratroopers land in Poland during the US-led 'Swift Response' exercise in Europe in June 2018. (Israel Defense Forces)">
            <a:extLst>
              <a:ext uri="{FF2B5EF4-FFF2-40B4-BE49-F238E27FC236}">
                <a16:creationId xmlns:a16="http://schemas.microsoft.com/office/drawing/2014/main" xmlns="" id="{A63DA050-AD64-449C-9C1D-F847072ACB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877" b="412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2232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xmlns="" id="{CFC44690-4875-409A-98FB-2AFFB635E8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228600"/>
            <a:ext cx="10744200" cy="584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5697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An Israeli paratrooper takes part in a military exercise at the Palmahim air force base (photo credit: REUTERS)">
            <a:extLst>
              <a:ext uri="{FF2B5EF4-FFF2-40B4-BE49-F238E27FC236}">
                <a16:creationId xmlns:a16="http://schemas.microsoft.com/office/drawing/2014/main" xmlns="" id="{B65AB173-7CC8-435E-B973-B061B1747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49" y="481395"/>
            <a:ext cx="5248275" cy="3428618"/>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a:extLst>
              <a:ext uri="{FF2B5EF4-FFF2-40B4-BE49-F238E27FC236}">
                <a16:creationId xmlns:a16="http://schemas.microsoft.com/office/drawing/2014/main" xmlns="" id="{8E0FDEC5-ED5F-421B-8ED8-7D42FF98F7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0" y="2647950"/>
            <a:ext cx="5207000" cy="390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8035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59E4E1E-B8FD-4CD8-85DA-9437A8659A52}"/>
              </a:ext>
            </a:extLst>
          </p:cNvPr>
          <p:cNvSpPr txBox="1"/>
          <p:nvPr/>
        </p:nvSpPr>
        <p:spPr>
          <a:xfrm>
            <a:off x="2285999" y="1466850"/>
            <a:ext cx="6853237" cy="3046988"/>
          </a:xfrm>
          <a:prstGeom prst="rect">
            <a:avLst/>
          </a:prstGeom>
          <a:noFill/>
        </p:spPr>
        <p:txBody>
          <a:bodyPr wrap="square">
            <a:spAutoFit/>
          </a:bodyPr>
          <a:lstStyle/>
          <a:p>
            <a:r>
              <a:rPr lang="en-US" sz="3200" b="1" i="0" dirty="0">
                <a:effectLst/>
                <a:latin typeface="Arial" panose="020B0604020202020204" pitchFamily="34" charset="0"/>
              </a:rPr>
              <a:t>„</a:t>
            </a:r>
            <a:r>
              <a:rPr lang="en-US" sz="3200" b="1" i="0" dirty="0" err="1">
                <a:effectLst/>
                <a:latin typeface="Arial" panose="020B0604020202020204" pitchFamily="34" charset="0"/>
              </a:rPr>
              <a:t>Njezin</a:t>
            </a:r>
            <a:r>
              <a:rPr lang="en-US" sz="3200" b="1" i="0" dirty="0">
                <a:effectLst/>
                <a:latin typeface="Arial" panose="020B0604020202020204" pitchFamily="34" charset="0"/>
              </a:rPr>
              <a:t> je </a:t>
            </a:r>
            <a:r>
              <a:rPr lang="en-US" sz="3200" b="1" i="0" dirty="0" err="1">
                <a:effectLst/>
                <a:latin typeface="Arial" panose="020B0604020202020204" pitchFamily="34" charset="0"/>
              </a:rPr>
              <a:t>život</a:t>
            </a:r>
            <a:r>
              <a:rPr lang="en-US" sz="3200" b="1" i="0" dirty="0">
                <a:effectLst/>
                <a:latin typeface="Arial" panose="020B0604020202020204" pitchFamily="34" charset="0"/>
              </a:rPr>
              <a:t> </a:t>
            </a:r>
            <a:r>
              <a:rPr lang="en-US" sz="3200" b="1" i="0" dirty="0" err="1">
                <a:effectLst/>
                <a:latin typeface="Arial" panose="020B0604020202020204" pitchFamily="34" charset="0"/>
              </a:rPr>
              <a:t>žrtva</a:t>
            </a:r>
            <a:r>
              <a:rPr lang="en-US" sz="3200" b="1" i="0" dirty="0">
                <a:effectLst/>
                <a:latin typeface="Arial" panose="020B0604020202020204" pitchFamily="34" charset="0"/>
              </a:rPr>
              <a:t>, </a:t>
            </a:r>
            <a:r>
              <a:rPr lang="en-US" sz="3200" b="1" i="0" dirty="0" err="1">
                <a:effectLst/>
                <a:latin typeface="Arial" panose="020B0604020202020204" pitchFamily="34" charset="0"/>
              </a:rPr>
              <a:t>njezine</a:t>
            </a:r>
            <a:r>
              <a:rPr lang="en-US" sz="3200" b="1" i="0" dirty="0">
                <a:effectLst/>
                <a:latin typeface="Arial" panose="020B0604020202020204" pitchFamily="34" charset="0"/>
              </a:rPr>
              <a:t> </a:t>
            </a:r>
            <a:r>
              <a:rPr lang="en-US" sz="3200" b="1" i="0" dirty="0" err="1">
                <a:effectLst/>
                <a:latin typeface="Arial" panose="020B0604020202020204" pitchFamily="34" charset="0"/>
              </a:rPr>
              <a:t>su</a:t>
            </a:r>
            <a:r>
              <a:rPr lang="en-US" sz="3200" b="1" i="0" dirty="0">
                <a:effectLst/>
                <a:latin typeface="Arial" panose="020B0604020202020204" pitchFamily="34" charset="0"/>
              </a:rPr>
              <a:t> </a:t>
            </a:r>
            <a:r>
              <a:rPr lang="en-US" sz="3200" b="1" i="0" dirty="0" err="1">
                <a:effectLst/>
                <a:latin typeface="Arial" panose="020B0604020202020204" pitchFamily="34" charset="0"/>
              </a:rPr>
              <a:t>reči</a:t>
            </a:r>
            <a:r>
              <a:rPr lang="en-US" sz="3200" b="1" i="0" dirty="0">
                <a:effectLst/>
                <a:latin typeface="Arial" panose="020B0604020202020204" pitchFamily="34" charset="0"/>
              </a:rPr>
              <a:t> </a:t>
            </a:r>
            <a:r>
              <a:rPr lang="en-US" sz="3200" b="1" i="0" dirty="0" err="1">
                <a:effectLst/>
                <a:latin typeface="Arial" panose="020B0604020202020204" pitchFamily="34" charset="0"/>
              </a:rPr>
              <a:t>pesma</a:t>
            </a:r>
            <a:r>
              <a:rPr lang="en-US" sz="3200" b="1" i="0" dirty="0">
                <a:effectLst/>
                <a:latin typeface="Arial" panose="020B0604020202020204" pitchFamily="34" charset="0"/>
              </a:rPr>
              <a:t>, a </a:t>
            </a:r>
            <a:r>
              <a:rPr lang="en-US" sz="3200" b="1" i="0" dirty="0" err="1">
                <a:effectLst/>
                <a:latin typeface="Arial" panose="020B0604020202020204" pitchFamily="34" charset="0"/>
              </a:rPr>
              <a:t>njezina</a:t>
            </a:r>
            <a:r>
              <a:rPr lang="en-US" sz="3200" b="1" i="0" dirty="0">
                <a:effectLst/>
                <a:latin typeface="Arial" panose="020B0604020202020204" pitchFamily="34" charset="0"/>
              </a:rPr>
              <a:t> </a:t>
            </a:r>
            <a:r>
              <a:rPr lang="en-US" sz="3200" b="1" i="0" dirty="0" err="1">
                <a:effectLst/>
                <a:latin typeface="Arial" panose="020B0604020202020204" pitchFamily="34" charset="0"/>
              </a:rPr>
              <a:t>priča</a:t>
            </a:r>
            <a:r>
              <a:rPr lang="en-US" sz="3200" b="1" i="0" dirty="0">
                <a:effectLst/>
                <a:latin typeface="Arial" panose="020B0604020202020204" pitchFamily="34" charset="0"/>
              </a:rPr>
              <a:t> − </a:t>
            </a:r>
            <a:r>
              <a:rPr lang="en-US" sz="3200" b="1" i="0" dirty="0" err="1">
                <a:effectLst/>
                <a:latin typeface="Arial" panose="020B0604020202020204" pitchFamily="34" charset="0"/>
              </a:rPr>
              <a:t>nadahnuće</a:t>
            </a:r>
            <a:r>
              <a:rPr lang="en-US" sz="3200" b="1" i="0" dirty="0">
                <a:effectLst/>
                <a:latin typeface="Arial" panose="020B0604020202020204" pitchFamily="34" charset="0"/>
              </a:rPr>
              <a:t>”.</a:t>
            </a:r>
            <a:endParaRPr lang="sr-Latn-RS" sz="3200" b="1" i="0" dirty="0">
              <a:effectLst/>
              <a:latin typeface="Arial" panose="020B0604020202020204" pitchFamily="34" charset="0"/>
            </a:endParaRPr>
          </a:p>
          <a:p>
            <a:r>
              <a:rPr lang="sr-Latn-RS" sz="3200" b="1" dirty="0">
                <a:latin typeface="Arial" panose="020B0604020202020204" pitchFamily="34" charset="0"/>
              </a:rPr>
              <a:t>                                 Eli Vizel </a:t>
            </a:r>
            <a:r>
              <a:rPr lang="en-US" sz="3200" dirty="0"/>
              <a:t/>
            </a:r>
            <a:br>
              <a:rPr lang="en-US" sz="3200" dirty="0"/>
            </a:br>
            <a:r>
              <a:rPr lang="en-US" sz="3200" dirty="0"/>
              <a:t/>
            </a:r>
            <a:br>
              <a:rPr lang="en-US" sz="3200" dirty="0"/>
            </a:br>
            <a:endParaRPr lang="en-US" sz="3200" dirty="0"/>
          </a:p>
        </p:txBody>
      </p:sp>
    </p:spTree>
    <p:extLst>
      <p:ext uri="{BB962C8B-B14F-4D97-AF65-F5344CB8AC3E}">
        <p14:creationId xmlns:p14="http://schemas.microsoft.com/office/powerpoint/2010/main" val="1639222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xmlns="" id="{B0A83232-372C-4406-A0AD-500A434AC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646" y="157967"/>
            <a:ext cx="5272234" cy="61546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DF819512-9AD2-4429-A004-F73F6179E291}"/>
              </a:ext>
            </a:extLst>
          </p:cNvPr>
          <p:cNvSpPr txBox="1"/>
          <p:nvPr/>
        </p:nvSpPr>
        <p:spPr>
          <a:xfrm>
            <a:off x="8039099" y="1695450"/>
            <a:ext cx="2838451" cy="584775"/>
          </a:xfrm>
          <a:prstGeom prst="rect">
            <a:avLst/>
          </a:prstGeom>
          <a:noFill/>
        </p:spPr>
        <p:txBody>
          <a:bodyPr wrap="square">
            <a:spAutoFit/>
          </a:bodyPr>
          <a:lstStyle/>
          <a:p>
            <a:r>
              <a:rPr lang="en-US" sz="3200" dirty="0"/>
              <a:t>list </a:t>
            </a:r>
            <a:r>
              <a:rPr lang="en-US" sz="3200" dirty="0" err="1"/>
              <a:t>sitnog</a:t>
            </a:r>
            <a:r>
              <a:rPr lang="en-US" sz="3200" dirty="0"/>
              <a:t> </a:t>
            </a:r>
            <a:r>
              <a:rPr lang="en-US" sz="3200" dirty="0" err="1"/>
              <a:t>uglja</a:t>
            </a:r>
            <a:endParaRPr lang="en-US" sz="3200" dirty="0"/>
          </a:p>
        </p:txBody>
      </p:sp>
      <p:sp>
        <p:nvSpPr>
          <p:cNvPr id="6" name="TextBox 5">
            <a:extLst>
              <a:ext uri="{FF2B5EF4-FFF2-40B4-BE49-F238E27FC236}">
                <a16:creationId xmlns:a16="http://schemas.microsoft.com/office/drawing/2014/main" xmlns="" id="{C29F3527-65D1-4C6F-A852-A5A6997329EA}"/>
              </a:ext>
            </a:extLst>
          </p:cNvPr>
          <p:cNvSpPr txBox="1"/>
          <p:nvPr/>
        </p:nvSpPr>
        <p:spPr>
          <a:xfrm>
            <a:off x="8039098" y="3105835"/>
            <a:ext cx="2838451" cy="2246769"/>
          </a:xfrm>
          <a:prstGeom prst="rect">
            <a:avLst/>
          </a:prstGeom>
          <a:noFill/>
        </p:spPr>
        <p:txBody>
          <a:bodyPr wrap="square">
            <a:spAutoFit/>
          </a:bodyPr>
          <a:lstStyle/>
          <a:p>
            <a:r>
              <a:rPr lang="en-US" sz="2000" b="1" i="0" dirty="0">
                <a:effectLst/>
                <a:latin typeface="Assistant" pitchFamily="2" charset="-79"/>
                <a:cs typeface="Assistant" pitchFamily="2" charset="-79"/>
              </a:rPr>
              <a:t>Illustrated cover of “The Little </a:t>
            </a:r>
            <a:r>
              <a:rPr lang="en-US" sz="2000" b="1" i="0" dirty="0" err="1">
                <a:effectLst/>
                <a:latin typeface="Assistant" pitchFamily="2" charset="-79"/>
                <a:cs typeface="Assistant" pitchFamily="2" charset="-79"/>
              </a:rPr>
              <a:t>Seneshes</a:t>
            </a:r>
            <a:r>
              <a:rPr lang="en-US" sz="2000" b="1" i="0" dirty="0">
                <a:effectLst/>
                <a:latin typeface="Assistant" pitchFamily="2" charset="-79"/>
                <a:cs typeface="Assistant" pitchFamily="2" charset="-79"/>
              </a:rPr>
              <a:t>’ Newspaper”, from the Hannah </a:t>
            </a:r>
            <a:r>
              <a:rPr lang="en-US" sz="2000" b="1" i="0" dirty="0" err="1">
                <a:effectLst/>
                <a:latin typeface="Assistant" pitchFamily="2" charset="-79"/>
                <a:cs typeface="Assistant" pitchFamily="2" charset="-79"/>
              </a:rPr>
              <a:t>Senesh</a:t>
            </a:r>
            <a:r>
              <a:rPr lang="en-US" sz="2000" b="1" i="0" dirty="0">
                <a:effectLst/>
                <a:latin typeface="Assistant" pitchFamily="2" charset="-79"/>
                <a:cs typeface="Assistant" pitchFamily="2" charset="-79"/>
              </a:rPr>
              <a:t> Collection at the National Library of Israel</a:t>
            </a:r>
            <a:endParaRPr lang="en-US" sz="2000" b="1" dirty="0"/>
          </a:p>
        </p:txBody>
      </p:sp>
    </p:spTree>
    <p:extLst>
      <p:ext uri="{BB962C8B-B14F-4D97-AF65-F5344CB8AC3E}">
        <p14:creationId xmlns:p14="http://schemas.microsoft.com/office/powerpoint/2010/main" val="583131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6AC17BA-F66A-4A74-A04C-82E988F81D0C}"/>
              </a:ext>
            </a:extLst>
          </p:cNvPr>
          <p:cNvSpPr txBox="1"/>
          <p:nvPr/>
        </p:nvSpPr>
        <p:spPr>
          <a:xfrm>
            <a:off x="800100" y="419101"/>
            <a:ext cx="10382250" cy="5509200"/>
          </a:xfrm>
          <a:prstGeom prst="rect">
            <a:avLst/>
          </a:prstGeom>
          <a:noFill/>
        </p:spPr>
        <p:txBody>
          <a:bodyPr wrap="square">
            <a:spAutoFit/>
          </a:bodyPr>
          <a:lstStyle/>
          <a:p>
            <a:r>
              <a:rPr lang="sr-Latn-RS" sz="3200" dirty="0"/>
              <a:t>Hana </a:t>
            </a:r>
            <a:r>
              <a:rPr lang="en-US" sz="3200" dirty="0" err="1"/>
              <a:t>Seneš</a:t>
            </a:r>
            <a:r>
              <a:rPr lang="en-US" sz="3200" dirty="0"/>
              <a:t> je </a:t>
            </a:r>
            <a:r>
              <a:rPr lang="en-US" sz="3200" dirty="0" err="1"/>
              <a:t>počela</a:t>
            </a:r>
            <a:r>
              <a:rPr lang="en-US" sz="3200" dirty="0"/>
              <a:t> da </a:t>
            </a:r>
            <a:r>
              <a:rPr lang="en-US" sz="3200" dirty="0" err="1"/>
              <a:t>piše</a:t>
            </a:r>
            <a:r>
              <a:rPr lang="en-US" sz="3200" dirty="0"/>
              <a:t> </a:t>
            </a:r>
            <a:r>
              <a:rPr lang="en-US" sz="3200" dirty="0" err="1"/>
              <a:t>pesme</a:t>
            </a:r>
            <a:r>
              <a:rPr lang="en-US" sz="3200" dirty="0"/>
              <a:t> </a:t>
            </a:r>
            <a:r>
              <a:rPr lang="en-US" sz="3200" dirty="0" err="1"/>
              <a:t>kada</a:t>
            </a:r>
            <a:r>
              <a:rPr lang="en-US" sz="3200" dirty="0"/>
              <a:t> je </a:t>
            </a:r>
            <a:r>
              <a:rPr lang="en-US" sz="3200" dirty="0" err="1"/>
              <a:t>imala</a:t>
            </a:r>
            <a:r>
              <a:rPr lang="en-US" sz="3200" dirty="0"/>
              <a:t> 7 </a:t>
            </a:r>
            <a:r>
              <a:rPr lang="en-US" sz="3200" dirty="0" err="1"/>
              <a:t>godina</a:t>
            </a:r>
            <a:r>
              <a:rPr lang="en-US" sz="3200" dirty="0"/>
              <a:t>. </a:t>
            </a:r>
            <a:r>
              <a:rPr lang="sr-Latn-RS" sz="3200" dirty="0"/>
              <a:t>Sa 13 godina je </a:t>
            </a:r>
            <a:r>
              <a:rPr lang="en-US" sz="3200" dirty="0" err="1"/>
              <a:t>počela</a:t>
            </a:r>
            <a:r>
              <a:rPr lang="en-US" sz="3200" dirty="0"/>
              <a:t> da </a:t>
            </a:r>
            <a:r>
              <a:rPr lang="en-US" sz="3200" dirty="0" err="1"/>
              <a:t>piše</a:t>
            </a:r>
            <a:r>
              <a:rPr lang="en-US" sz="3200" dirty="0"/>
              <a:t> u </a:t>
            </a:r>
            <a:r>
              <a:rPr lang="en-US" sz="3200" dirty="0" err="1"/>
              <a:t>dnevnik</a:t>
            </a:r>
            <a:r>
              <a:rPr lang="en-US" sz="3200" dirty="0"/>
              <a:t>, </a:t>
            </a:r>
            <a:r>
              <a:rPr lang="sr-Latn-RS" sz="3200" dirty="0"/>
              <a:t>da iskazuje </a:t>
            </a:r>
            <a:r>
              <a:rPr lang="en-US" sz="3200" dirty="0" err="1"/>
              <a:t>emocionalnu</a:t>
            </a:r>
            <a:r>
              <a:rPr lang="en-US" sz="3200" dirty="0"/>
              <a:t> </a:t>
            </a:r>
            <a:r>
              <a:rPr lang="en-US" sz="3200" dirty="0" err="1"/>
              <a:t>dubinu</a:t>
            </a:r>
            <a:r>
              <a:rPr lang="en-US" sz="3200" dirty="0"/>
              <a:t> </a:t>
            </a:r>
            <a:r>
              <a:rPr lang="en-US" sz="3200" dirty="0" err="1"/>
              <a:t>i</a:t>
            </a:r>
            <a:r>
              <a:rPr lang="en-US" sz="3200" dirty="0"/>
              <a:t> </a:t>
            </a:r>
            <a:r>
              <a:rPr lang="en-US" sz="3200" dirty="0" err="1"/>
              <a:t>intelektualnu</a:t>
            </a:r>
            <a:r>
              <a:rPr lang="en-US" sz="3200" dirty="0"/>
              <a:t> </a:t>
            </a:r>
            <a:r>
              <a:rPr lang="en-US" sz="3200" dirty="0" err="1"/>
              <a:t>ozbiljnost</a:t>
            </a:r>
            <a:r>
              <a:rPr lang="en-US" sz="3200" dirty="0"/>
              <a:t> koji </a:t>
            </a:r>
            <a:r>
              <a:rPr lang="en-US" sz="3200" dirty="0" err="1"/>
              <a:t>će</a:t>
            </a:r>
            <a:r>
              <a:rPr lang="en-US" sz="3200" dirty="0"/>
              <a:t> </a:t>
            </a:r>
            <a:r>
              <a:rPr lang="en-US" sz="3200" dirty="0" err="1"/>
              <a:t>kasnije</a:t>
            </a:r>
            <a:r>
              <a:rPr lang="en-US" sz="3200" dirty="0"/>
              <a:t> </a:t>
            </a:r>
            <a:r>
              <a:rPr lang="en-US" sz="3200" dirty="0" err="1"/>
              <a:t>definisati</a:t>
            </a:r>
            <a:r>
              <a:rPr lang="en-US" sz="3200" dirty="0"/>
              <a:t> </a:t>
            </a:r>
            <a:r>
              <a:rPr lang="en-US" sz="3200" dirty="0" err="1"/>
              <a:t>njen</a:t>
            </a:r>
            <a:r>
              <a:rPr lang="en-US" sz="3200" dirty="0"/>
              <a:t> </a:t>
            </a:r>
            <a:r>
              <a:rPr lang="en-US" sz="3200" dirty="0" err="1"/>
              <a:t>stil</a:t>
            </a:r>
            <a:r>
              <a:rPr lang="en-US" sz="3200" dirty="0"/>
              <a:t>. </a:t>
            </a:r>
            <a:endParaRPr lang="sr-Latn-RS" sz="3200" dirty="0"/>
          </a:p>
          <a:p>
            <a:r>
              <a:rPr lang="en-US" sz="3200" dirty="0"/>
              <a:t>U </a:t>
            </a:r>
            <a:r>
              <a:rPr lang="en-US" sz="3200" dirty="0" err="1"/>
              <a:t>zapisu</a:t>
            </a:r>
            <a:r>
              <a:rPr lang="en-US" sz="3200" dirty="0"/>
              <a:t> </a:t>
            </a:r>
            <a:r>
              <a:rPr lang="en-US" sz="3200" dirty="0" err="1"/>
              <a:t>dnevnika</a:t>
            </a:r>
            <a:r>
              <a:rPr lang="en-US" sz="3200" dirty="0"/>
              <a:t> </a:t>
            </a:r>
            <a:r>
              <a:rPr lang="en-US" sz="3200" dirty="0" err="1"/>
              <a:t>reprodukovanom</a:t>
            </a:r>
            <a:r>
              <a:rPr lang="en-US" sz="3200" dirty="0"/>
              <a:t> </a:t>
            </a:r>
            <a:r>
              <a:rPr lang="en-US" sz="3200" dirty="0" err="1"/>
              <a:t>na</a:t>
            </a:r>
            <a:r>
              <a:rPr lang="en-US" sz="3200" dirty="0"/>
              <a:t> </a:t>
            </a:r>
            <a:r>
              <a:rPr lang="en-US" sz="3200" dirty="0" err="1"/>
              <a:t>zidu</a:t>
            </a:r>
            <a:r>
              <a:rPr lang="en-US" sz="3200" dirty="0"/>
              <a:t>, </a:t>
            </a:r>
            <a:r>
              <a:rPr lang="en-US" sz="3200" dirty="0" err="1"/>
              <a:t>napisanom</a:t>
            </a:r>
            <a:r>
              <a:rPr lang="en-US" sz="3200" dirty="0"/>
              <a:t> </a:t>
            </a:r>
            <a:r>
              <a:rPr lang="en-US" sz="3200" dirty="0" err="1"/>
              <a:t>kada</a:t>
            </a:r>
            <a:r>
              <a:rPr lang="en-US" sz="3200" dirty="0"/>
              <a:t> je </a:t>
            </a:r>
            <a:r>
              <a:rPr lang="en-US" sz="3200" dirty="0" err="1"/>
              <a:t>imala</a:t>
            </a:r>
            <a:r>
              <a:rPr lang="en-US" sz="3200" dirty="0"/>
              <a:t> 15 </a:t>
            </a:r>
            <a:r>
              <a:rPr lang="en-US" sz="3200" dirty="0" err="1"/>
              <a:t>godina</a:t>
            </a:r>
            <a:r>
              <a:rPr lang="en-US" sz="3200" dirty="0"/>
              <a:t>, </a:t>
            </a:r>
            <a:r>
              <a:rPr lang="sr-Latn-RS" sz="3200" dirty="0"/>
              <a:t>Hana </a:t>
            </a:r>
            <a:r>
              <a:rPr lang="en-US" sz="3200" dirty="0" err="1"/>
              <a:t>piše</a:t>
            </a:r>
            <a:r>
              <a:rPr lang="en-US" sz="3200" dirty="0"/>
              <a:t>: „Kad </a:t>
            </a:r>
            <a:r>
              <a:rPr lang="en-US" sz="3200" dirty="0" err="1"/>
              <a:t>sam</a:t>
            </a:r>
            <a:r>
              <a:rPr lang="en-US" sz="3200" dirty="0"/>
              <a:t> </a:t>
            </a:r>
            <a:r>
              <a:rPr lang="en-US" sz="3200" dirty="0" err="1"/>
              <a:t>počela</a:t>
            </a:r>
            <a:r>
              <a:rPr lang="en-US" sz="3200" dirty="0"/>
              <a:t> da </a:t>
            </a:r>
            <a:r>
              <a:rPr lang="en-US" sz="3200" dirty="0" err="1"/>
              <a:t>vodim</a:t>
            </a:r>
            <a:r>
              <a:rPr lang="en-US" sz="3200" dirty="0"/>
              <a:t> </a:t>
            </a:r>
            <a:r>
              <a:rPr lang="en-US" sz="3200" dirty="0" err="1"/>
              <a:t>dnevnik</a:t>
            </a:r>
            <a:r>
              <a:rPr lang="en-US" sz="3200" dirty="0"/>
              <a:t>, </a:t>
            </a:r>
            <a:r>
              <a:rPr lang="en-US" sz="3200" dirty="0" err="1"/>
              <a:t>odlučila</a:t>
            </a:r>
            <a:r>
              <a:rPr lang="en-US" sz="3200" dirty="0"/>
              <a:t> </a:t>
            </a:r>
            <a:r>
              <a:rPr lang="en-US" sz="3200" dirty="0" err="1"/>
              <a:t>sam</a:t>
            </a:r>
            <a:r>
              <a:rPr lang="en-US" sz="3200" dirty="0"/>
              <a:t> da </a:t>
            </a:r>
            <a:r>
              <a:rPr lang="en-US" sz="3200" dirty="0" err="1"/>
              <a:t>pišem</a:t>
            </a:r>
            <a:r>
              <a:rPr lang="en-US" sz="3200" dirty="0"/>
              <a:t> </a:t>
            </a:r>
            <a:r>
              <a:rPr lang="en-US" sz="3200" dirty="0" err="1"/>
              <a:t>samo</a:t>
            </a:r>
            <a:r>
              <a:rPr lang="en-US" sz="3200" dirty="0"/>
              <a:t> o </a:t>
            </a:r>
            <a:r>
              <a:rPr lang="en-US" sz="3200" dirty="0" err="1"/>
              <a:t>lepim</a:t>
            </a:r>
            <a:r>
              <a:rPr lang="en-US" sz="3200" dirty="0"/>
              <a:t> </a:t>
            </a:r>
            <a:r>
              <a:rPr lang="en-US" sz="3200" dirty="0" err="1"/>
              <a:t>i</a:t>
            </a:r>
            <a:r>
              <a:rPr lang="en-US" sz="3200" dirty="0"/>
              <a:t> </a:t>
            </a:r>
            <a:r>
              <a:rPr lang="en-US" sz="3200" dirty="0" err="1"/>
              <a:t>ozbiljnim</a:t>
            </a:r>
            <a:r>
              <a:rPr lang="en-US" sz="3200" dirty="0"/>
              <a:t> </a:t>
            </a:r>
            <a:r>
              <a:rPr lang="en-US" sz="3200" dirty="0" err="1"/>
              <a:t>stvarima</a:t>
            </a:r>
            <a:r>
              <a:rPr lang="en-US" sz="3200" dirty="0"/>
              <a:t>, a </a:t>
            </a:r>
            <a:r>
              <a:rPr lang="en-US" sz="3200" dirty="0" err="1"/>
              <a:t>ni</a:t>
            </a:r>
            <a:r>
              <a:rPr lang="en-US" sz="3200" dirty="0"/>
              <a:t> pod </a:t>
            </a:r>
            <a:r>
              <a:rPr lang="en-US" sz="3200" dirty="0" err="1"/>
              <a:t>kojim</a:t>
            </a:r>
            <a:r>
              <a:rPr lang="en-US" sz="3200" dirty="0"/>
              <a:t> </a:t>
            </a:r>
            <a:r>
              <a:rPr lang="en-US" sz="3200" dirty="0" err="1"/>
              <a:t>uslovima</a:t>
            </a:r>
            <a:r>
              <a:rPr lang="en-US" sz="3200" dirty="0"/>
              <a:t> </a:t>
            </a:r>
            <a:r>
              <a:rPr lang="en-US" sz="3200" dirty="0" err="1"/>
              <a:t>stalno</a:t>
            </a:r>
            <a:r>
              <a:rPr lang="en-US" sz="3200" dirty="0"/>
              <a:t> o </a:t>
            </a:r>
            <a:r>
              <a:rPr lang="en-US" sz="3200" dirty="0" err="1"/>
              <a:t>dečacima</a:t>
            </a:r>
            <a:r>
              <a:rPr lang="en-US" sz="3200" dirty="0"/>
              <a:t>, </a:t>
            </a:r>
            <a:r>
              <a:rPr lang="en-US" sz="3200" dirty="0" err="1"/>
              <a:t>kao</a:t>
            </a:r>
            <a:r>
              <a:rPr lang="en-US" sz="3200" dirty="0"/>
              <a:t> </a:t>
            </a:r>
            <a:r>
              <a:rPr lang="en-US" sz="3200" dirty="0" err="1"/>
              <a:t>što</a:t>
            </a:r>
            <a:r>
              <a:rPr lang="en-US" sz="3200" dirty="0"/>
              <a:t> to </a:t>
            </a:r>
            <a:r>
              <a:rPr lang="en-US" sz="3200" dirty="0" err="1"/>
              <a:t>čini</a:t>
            </a:r>
            <a:r>
              <a:rPr lang="en-US" sz="3200" dirty="0"/>
              <a:t> </a:t>
            </a:r>
            <a:r>
              <a:rPr lang="en-US" sz="3200" dirty="0" err="1"/>
              <a:t>većina</a:t>
            </a:r>
            <a:r>
              <a:rPr lang="en-US" sz="3200" dirty="0"/>
              <a:t> </a:t>
            </a:r>
            <a:r>
              <a:rPr lang="en-US" sz="3200" dirty="0" err="1"/>
              <a:t>devojčica</a:t>
            </a:r>
            <a:r>
              <a:rPr lang="en-US" sz="3200" dirty="0"/>
              <a:t>. ” </a:t>
            </a:r>
            <a:r>
              <a:rPr lang="sr-Latn-RS" sz="3200" dirty="0"/>
              <a:t>Da bi dodala </a:t>
            </a:r>
            <a:r>
              <a:rPr lang="en-US" sz="3200" dirty="0"/>
              <a:t>: „Ali </a:t>
            </a:r>
            <a:r>
              <a:rPr lang="en-US" sz="3200" dirty="0" err="1"/>
              <a:t>izgleda</a:t>
            </a:r>
            <a:r>
              <a:rPr lang="en-US" sz="3200" dirty="0"/>
              <a:t> </a:t>
            </a:r>
            <a:r>
              <a:rPr lang="en-US" sz="3200" dirty="0" err="1"/>
              <a:t>kao</a:t>
            </a:r>
            <a:r>
              <a:rPr lang="en-US" sz="3200" dirty="0"/>
              <a:t> da </a:t>
            </a:r>
            <a:r>
              <a:rPr lang="en-US" sz="3200" dirty="0" err="1"/>
              <a:t>nije</a:t>
            </a:r>
            <a:r>
              <a:rPr lang="en-US" sz="3200" dirty="0"/>
              <a:t> </a:t>
            </a:r>
            <a:r>
              <a:rPr lang="en-US" sz="3200" dirty="0" err="1"/>
              <a:t>moguće</a:t>
            </a:r>
            <a:r>
              <a:rPr lang="en-US" sz="3200" dirty="0"/>
              <a:t> </a:t>
            </a:r>
            <a:r>
              <a:rPr lang="en-US" sz="3200" dirty="0" err="1"/>
              <a:t>isključiti</a:t>
            </a:r>
            <a:r>
              <a:rPr lang="en-US" sz="3200" dirty="0"/>
              <a:t> </a:t>
            </a:r>
            <a:r>
              <a:rPr lang="en-US" sz="3200" dirty="0" err="1"/>
              <a:t>dečake</a:t>
            </a:r>
            <a:r>
              <a:rPr lang="en-US" sz="3200" dirty="0"/>
              <a:t> </a:t>
            </a:r>
            <a:r>
              <a:rPr lang="en-US" sz="3200" dirty="0" err="1"/>
              <a:t>iz</a:t>
            </a:r>
            <a:r>
              <a:rPr lang="en-US" sz="3200" dirty="0"/>
              <a:t> </a:t>
            </a:r>
            <a:r>
              <a:rPr lang="en-US" sz="3200" dirty="0" err="1"/>
              <a:t>života</a:t>
            </a:r>
            <a:r>
              <a:rPr lang="en-US" sz="3200" dirty="0"/>
              <a:t> </a:t>
            </a:r>
            <a:r>
              <a:rPr lang="en-US" sz="3200" dirty="0" err="1"/>
              <a:t>petnaestogodišnje</a:t>
            </a:r>
            <a:r>
              <a:rPr lang="en-US" sz="3200" dirty="0"/>
              <a:t> </a:t>
            </a:r>
            <a:r>
              <a:rPr lang="en-US" sz="3200" dirty="0" err="1"/>
              <a:t>devojčice</a:t>
            </a:r>
            <a:r>
              <a:rPr lang="en-US" sz="3200" dirty="0"/>
              <a:t>.“</a:t>
            </a:r>
          </a:p>
        </p:txBody>
      </p:sp>
    </p:spTree>
    <p:extLst>
      <p:ext uri="{BB962C8B-B14F-4D97-AF65-F5344CB8AC3E}">
        <p14:creationId xmlns:p14="http://schemas.microsoft.com/office/powerpoint/2010/main" val="3962159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42AA371-875B-4C2D-9FDF-2CB594CBE7B4}"/>
              </a:ext>
            </a:extLst>
          </p:cNvPr>
          <p:cNvSpPr txBox="1"/>
          <p:nvPr/>
        </p:nvSpPr>
        <p:spPr>
          <a:xfrm>
            <a:off x="1333500" y="819150"/>
            <a:ext cx="9867900" cy="3539430"/>
          </a:xfrm>
          <a:prstGeom prst="rect">
            <a:avLst/>
          </a:prstGeom>
          <a:noFill/>
        </p:spPr>
        <p:txBody>
          <a:bodyPr wrap="square">
            <a:spAutoFit/>
          </a:bodyPr>
          <a:lstStyle/>
          <a:p>
            <a:r>
              <a:rPr lang="en-US" sz="2800" dirty="0"/>
              <a:t>U </a:t>
            </a:r>
            <a:r>
              <a:rPr lang="en-US" sz="2800" dirty="0" err="1"/>
              <a:t>stvari</a:t>
            </a:r>
            <a:r>
              <a:rPr lang="en-US" sz="2800" dirty="0"/>
              <a:t>, </a:t>
            </a:r>
            <a:r>
              <a:rPr lang="en-US" sz="2800" dirty="0" err="1"/>
              <a:t>jedan</a:t>
            </a:r>
            <a:r>
              <a:rPr lang="en-US" sz="2800" dirty="0"/>
              <a:t> od </a:t>
            </a:r>
            <a:r>
              <a:rPr lang="en-US" sz="2800" dirty="0" err="1"/>
              <a:t>poslednjih</a:t>
            </a:r>
            <a:r>
              <a:rPr lang="en-US" sz="2800" dirty="0"/>
              <a:t> </a:t>
            </a:r>
            <a:r>
              <a:rPr lang="en-US" sz="2800" dirty="0" err="1"/>
              <a:t>antisemitskih</a:t>
            </a:r>
            <a:r>
              <a:rPr lang="en-US" sz="2800" dirty="0"/>
              <a:t> </a:t>
            </a:r>
            <a:r>
              <a:rPr lang="en-US" sz="2800" dirty="0" err="1"/>
              <a:t>uvreda</a:t>
            </a:r>
            <a:r>
              <a:rPr lang="en-US" sz="2800" dirty="0"/>
              <a:t> koji je </a:t>
            </a:r>
            <a:r>
              <a:rPr lang="en-US" sz="2800" dirty="0" err="1"/>
              <a:t>primorao</a:t>
            </a:r>
            <a:r>
              <a:rPr lang="en-US" sz="2800" dirty="0"/>
              <a:t> </a:t>
            </a:r>
            <a:r>
              <a:rPr lang="sr-Latn-RS" sz="2800" dirty="0"/>
              <a:t>Hanu </a:t>
            </a:r>
            <a:r>
              <a:rPr lang="en-US" sz="2800" dirty="0"/>
              <a:t>da </a:t>
            </a:r>
            <a:r>
              <a:rPr lang="en-US" sz="2800" dirty="0" err="1"/>
              <a:t>napusti</a:t>
            </a:r>
            <a:r>
              <a:rPr lang="en-US" sz="2800" dirty="0"/>
              <a:t> </a:t>
            </a:r>
            <a:r>
              <a:rPr lang="en-US" sz="2800" dirty="0" err="1"/>
              <a:t>Budimpeštu</a:t>
            </a:r>
            <a:r>
              <a:rPr lang="en-US" sz="2800" dirty="0"/>
              <a:t> </a:t>
            </a:r>
            <a:r>
              <a:rPr lang="en-US" sz="2800" dirty="0" err="1"/>
              <a:t>zbog</a:t>
            </a:r>
            <a:r>
              <a:rPr lang="en-US" sz="2800" dirty="0"/>
              <a:t> Palestine </a:t>
            </a:r>
            <a:r>
              <a:rPr lang="en-US" sz="2800" dirty="0" err="1"/>
              <a:t>vrtio</a:t>
            </a:r>
            <a:r>
              <a:rPr lang="en-US" sz="2800" dirty="0"/>
              <a:t> se </a:t>
            </a:r>
            <a:r>
              <a:rPr lang="en-US" sz="2800" dirty="0" err="1"/>
              <a:t>oko</a:t>
            </a:r>
            <a:r>
              <a:rPr lang="en-US" sz="2800" dirty="0"/>
              <a:t> </a:t>
            </a:r>
            <a:r>
              <a:rPr lang="en-US" sz="2800" dirty="0" err="1"/>
              <a:t>dečaka</a:t>
            </a:r>
            <a:r>
              <a:rPr lang="en-US" sz="2800" dirty="0"/>
              <a:t>. U </a:t>
            </a:r>
            <a:r>
              <a:rPr lang="en-US" sz="2800" dirty="0" err="1"/>
              <a:t>julu</a:t>
            </a:r>
            <a:r>
              <a:rPr lang="en-US" sz="2800" dirty="0"/>
              <a:t> 1937. </a:t>
            </a:r>
            <a:r>
              <a:rPr lang="en-US" sz="2800" dirty="0" err="1"/>
              <a:t>godine</a:t>
            </a:r>
            <a:r>
              <a:rPr lang="en-US" sz="2800" dirty="0"/>
              <a:t>, </a:t>
            </a:r>
            <a:r>
              <a:rPr lang="en-US" sz="2800" dirty="0" err="1"/>
              <a:t>nakon</a:t>
            </a:r>
            <a:r>
              <a:rPr lang="en-US" sz="2800" dirty="0"/>
              <a:t> </a:t>
            </a:r>
            <a:r>
              <a:rPr lang="en-US" sz="2800" dirty="0" err="1"/>
              <a:t>posete</a:t>
            </a:r>
            <a:r>
              <a:rPr lang="en-US" sz="2800" dirty="0"/>
              <a:t> </a:t>
            </a:r>
            <a:r>
              <a:rPr lang="en-US" sz="2800" dirty="0" err="1"/>
              <a:t>rođacima</a:t>
            </a:r>
            <a:r>
              <a:rPr lang="en-US" sz="2800" dirty="0"/>
              <a:t> u </a:t>
            </a:r>
            <a:r>
              <a:rPr lang="en-US" sz="2800" dirty="0" err="1"/>
              <a:t>Dombovaru</a:t>
            </a:r>
            <a:r>
              <a:rPr lang="en-US" sz="2800" dirty="0"/>
              <a:t>, </a:t>
            </a:r>
            <a:r>
              <a:rPr lang="en-US" sz="2800" dirty="0" err="1"/>
              <a:t>drugom</a:t>
            </a:r>
            <a:r>
              <a:rPr lang="en-US" sz="2800" dirty="0"/>
              <a:t> </a:t>
            </a:r>
            <a:r>
              <a:rPr lang="en-US" sz="2800" dirty="0" err="1"/>
              <a:t>gradu</a:t>
            </a:r>
            <a:r>
              <a:rPr lang="en-US" sz="2800" dirty="0"/>
              <a:t> u </a:t>
            </a:r>
            <a:r>
              <a:rPr lang="en-US" sz="2800" dirty="0" err="1"/>
              <a:t>Mađarskoj</a:t>
            </a:r>
            <a:r>
              <a:rPr lang="en-US" sz="2800" dirty="0"/>
              <a:t>, </a:t>
            </a:r>
            <a:r>
              <a:rPr lang="en-US" sz="2800" dirty="0" err="1"/>
              <a:t>ona</a:t>
            </a:r>
            <a:r>
              <a:rPr lang="en-US" sz="2800" dirty="0"/>
              <a:t> u </a:t>
            </a:r>
            <a:r>
              <a:rPr lang="en-US" sz="2800" dirty="0" err="1"/>
              <a:t>svom</a:t>
            </a:r>
            <a:r>
              <a:rPr lang="en-US" sz="2800" dirty="0"/>
              <a:t> </a:t>
            </a:r>
            <a:r>
              <a:rPr lang="en-US" sz="2800" dirty="0" err="1"/>
              <a:t>dnevniku</a:t>
            </a:r>
            <a:r>
              <a:rPr lang="en-US" sz="2800" dirty="0"/>
              <a:t> </a:t>
            </a:r>
            <a:r>
              <a:rPr lang="en-US" sz="2800" dirty="0" err="1"/>
              <a:t>zapisuje</a:t>
            </a:r>
            <a:r>
              <a:rPr lang="en-US" sz="2800" dirty="0"/>
              <a:t> da </a:t>
            </a:r>
            <a:r>
              <a:rPr lang="en-US" sz="2800" dirty="0" err="1"/>
              <a:t>hrišćansk</a:t>
            </a:r>
            <a:r>
              <a:rPr lang="sr-Latn-RS" sz="2800" dirty="0"/>
              <a:t>e</a:t>
            </a:r>
            <a:r>
              <a:rPr lang="en-US" sz="2800" dirty="0"/>
              <a:t> </a:t>
            </a:r>
            <a:r>
              <a:rPr lang="en-US" sz="2800" dirty="0" err="1"/>
              <a:t>deča</a:t>
            </a:r>
            <a:r>
              <a:rPr lang="sr-Latn-RS" sz="2800" dirty="0"/>
              <a:t>ke </a:t>
            </a:r>
            <a:r>
              <a:rPr lang="en-US" sz="2800" dirty="0"/>
              <a:t> </a:t>
            </a:r>
            <a:r>
              <a:rPr lang="en-US" sz="2800" dirty="0" err="1"/>
              <a:t>nisu</a:t>
            </a:r>
            <a:r>
              <a:rPr lang="en-US" sz="2800" dirty="0"/>
              <a:t> </a:t>
            </a:r>
            <a:r>
              <a:rPr lang="en-US" sz="2800" dirty="0" err="1"/>
              <a:t>zanima</a:t>
            </a:r>
            <a:r>
              <a:rPr lang="sr-Latn-RS" sz="2800" dirty="0"/>
              <a:t>le</a:t>
            </a:r>
            <a:r>
              <a:rPr lang="en-US" sz="2800" dirty="0"/>
              <a:t> </a:t>
            </a:r>
            <a:r>
              <a:rPr lang="en-US" sz="2800" dirty="0" err="1"/>
              <a:t>jevrejske</a:t>
            </a:r>
            <a:r>
              <a:rPr lang="en-US" sz="2800" dirty="0"/>
              <a:t> </a:t>
            </a:r>
            <a:r>
              <a:rPr lang="en-US" sz="2800" dirty="0" err="1"/>
              <a:t>devojke</a:t>
            </a:r>
            <a:r>
              <a:rPr lang="en-US" sz="2800" dirty="0"/>
              <a:t>. „</a:t>
            </a:r>
            <a:r>
              <a:rPr lang="en-US" sz="2800" dirty="0" err="1"/>
              <a:t>Vec</a:t>
            </a:r>
            <a:r>
              <a:rPr lang="en-US" sz="2800" dirty="0"/>
              <a:t>́ je </a:t>
            </a:r>
            <a:r>
              <a:rPr lang="en-US" sz="2800" dirty="0" err="1"/>
              <a:t>sasvim</a:t>
            </a:r>
            <a:r>
              <a:rPr lang="en-US" sz="2800" dirty="0"/>
              <a:t> </a:t>
            </a:r>
            <a:r>
              <a:rPr lang="en-US" sz="2800" dirty="0" err="1"/>
              <a:t>jasno</a:t>
            </a:r>
            <a:r>
              <a:rPr lang="en-US" sz="2800" dirty="0"/>
              <a:t> da </a:t>
            </a:r>
            <a:r>
              <a:rPr lang="en-US" sz="2800" dirty="0" err="1"/>
              <a:t>ovde</a:t>
            </a:r>
            <a:r>
              <a:rPr lang="en-US" sz="2800" dirty="0"/>
              <a:t> </a:t>
            </a:r>
            <a:r>
              <a:rPr lang="en-US" sz="2800" dirty="0" err="1"/>
              <a:t>neće</a:t>
            </a:r>
            <a:r>
              <a:rPr lang="en-US" sz="2800" dirty="0"/>
              <a:t> </a:t>
            </a:r>
            <a:r>
              <a:rPr lang="en-US" sz="2800" dirty="0" err="1"/>
              <a:t>biti</a:t>
            </a:r>
            <a:r>
              <a:rPr lang="en-US" sz="2800" dirty="0"/>
              <a:t> </a:t>
            </a:r>
            <a:r>
              <a:rPr lang="en-US" sz="2800" dirty="0" err="1"/>
              <a:t>društvenog</a:t>
            </a:r>
            <a:r>
              <a:rPr lang="en-US" sz="2800" dirty="0"/>
              <a:t> </a:t>
            </a:r>
            <a:r>
              <a:rPr lang="en-US" sz="2800" dirty="0" err="1"/>
              <a:t>života</a:t>
            </a:r>
            <a:r>
              <a:rPr lang="en-US" sz="2800" dirty="0"/>
              <a:t>“, </a:t>
            </a:r>
            <a:r>
              <a:rPr lang="en-US" sz="2800" dirty="0" err="1"/>
              <a:t>piše</a:t>
            </a:r>
            <a:r>
              <a:rPr lang="en-US" sz="2800" dirty="0"/>
              <a:t> </a:t>
            </a:r>
            <a:r>
              <a:rPr lang="en-US" sz="2800" dirty="0" err="1"/>
              <a:t>ona</a:t>
            </a:r>
            <a:r>
              <a:rPr lang="en-US" sz="2800" dirty="0"/>
              <a:t>. „Ne </a:t>
            </a:r>
            <a:r>
              <a:rPr lang="en-US" sz="2800" dirty="0" err="1"/>
              <a:t>može</a:t>
            </a:r>
            <a:r>
              <a:rPr lang="en-US" sz="2800" dirty="0"/>
              <a:t> se </a:t>
            </a:r>
            <a:r>
              <a:rPr lang="en-US" sz="2800" dirty="0" err="1"/>
              <a:t>zamisliti</a:t>
            </a:r>
            <a:r>
              <a:rPr lang="en-US" sz="2800" dirty="0"/>
              <a:t> da bi se </a:t>
            </a:r>
            <a:r>
              <a:rPr lang="en-US" sz="2800" dirty="0" err="1"/>
              <a:t>hrišćanski</a:t>
            </a:r>
            <a:r>
              <a:rPr lang="en-US" sz="2800" dirty="0"/>
              <a:t> </a:t>
            </a:r>
            <a:r>
              <a:rPr lang="en-US" sz="2800" dirty="0" err="1"/>
              <a:t>dečak</a:t>
            </a:r>
            <a:r>
              <a:rPr lang="en-US" sz="2800" dirty="0"/>
              <a:t> </a:t>
            </a:r>
            <a:r>
              <a:rPr lang="en-US" sz="2800" dirty="0" err="1"/>
              <a:t>približio</a:t>
            </a:r>
            <a:r>
              <a:rPr lang="en-US" sz="2800" dirty="0"/>
              <a:t> </a:t>
            </a:r>
            <a:r>
              <a:rPr lang="en-US" sz="2800" dirty="0" err="1"/>
              <a:t>jevrejskoj</a:t>
            </a:r>
            <a:r>
              <a:rPr lang="en-US" sz="2800" dirty="0"/>
              <a:t> </a:t>
            </a:r>
            <a:r>
              <a:rPr lang="en-US" sz="2800" dirty="0" err="1"/>
              <a:t>devojci</a:t>
            </a:r>
            <a:r>
              <a:rPr lang="en-US" sz="2800" dirty="0"/>
              <a:t>. Ova </a:t>
            </a:r>
            <a:r>
              <a:rPr lang="en-US" sz="2800" dirty="0" err="1"/>
              <a:t>segregacija</a:t>
            </a:r>
            <a:r>
              <a:rPr lang="en-US" sz="2800" dirty="0"/>
              <a:t> </a:t>
            </a:r>
            <a:r>
              <a:rPr lang="en-US" sz="2800" dirty="0" err="1"/>
              <a:t>često</a:t>
            </a:r>
            <a:r>
              <a:rPr lang="en-US" sz="2800" dirty="0"/>
              <a:t> </a:t>
            </a:r>
            <a:r>
              <a:rPr lang="en-US" sz="2800" dirty="0" err="1"/>
              <a:t>deluje</a:t>
            </a:r>
            <a:r>
              <a:rPr lang="en-US" sz="2800" dirty="0"/>
              <a:t> </a:t>
            </a:r>
            <a:r>
              <a:rPr lang="en-US" sz="2800" dirty="0" err="1"/>
              <a:t>komično</a:t>
            </a:r>
            <a:r>
              <a:rPr lang="en-US" sz="2800" dirty="0"/>
              <a:t> “.</a:t>
            </a:r>
          </a:p>
        </p:txBody>
      </p:sp>
    </p:spTree>
    <p:extLst>
      <p:ext uri="{BB962C8B-B14F-4D97-AF65-F5344CB8AC3E}">
        <p14:creationId xmlns:p14="http://schemas.microsoft.com/office/powerpoint/2010/main" val="3759509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1799671-4A1E-4279-B617-A100A4325FA2}"/>
              </a:ext>
            </a:extLst>
          </p:cNvPr>
          <p:cNvSpPr txBox="1"/>
          <p:nvPr/>
        </p:nvSpPr>
        <p:spPr>
          <a:xfrm>
            <a:off x="3676650" y="3059668"/>
            <a:ext cx="5969360" cy="923330"/>
          </a:xfrm>
          <a:prstGeom prst="rect">
            <a:avLst/>
          </a:prstGeom>
          <a:noFill/>
        </p:spPr>
        <p:txBody>
          <a:bodyPr wrap="square" rtlCol="0">
            <a:spAutoFit/>
          </a:bodyPr>
          <a:lstStyle/>
          <a:p>
            <a:r>
              <a:rPr lang="sr-Latn-RS" sz="5400" b="1" dirty="0"/>
              <a:t>ALIJA 1939.     </a:t>
            </a:r>
            <a:endParaRPr lang="en-US" sz="5400" b="1" dirty="0"/>
          </a:p>
        </p:txBody>
      </p:sp>
    </p:spTree>
    <p:extLst>
      <p:ext uri="{BB962C8B-B14F-4D97-AF65-F5344CB8AC3E}">
        <p14:creationId xmlns:p14="http://schemas.microsoft.com/office/powerpoint/2010/main" val="11371737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2319</TotalTime>
  <Words>1151</Words>
  <Application>Microsoft Office PowerPoint</Application>
  <PresentationFormat>Widescreen</PresentationFormat>
  <Paragraphs>74</Paragraphs>
  <Slides>55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Arial</vt:lpstr>
      <vt:lpstr>Arial Narrow</vt:lpstr>
      <vt:lpstr>Assistant</vt:lpstr>
      <vt:lpstr>Calibri</vt:lpstr>
      <vt:lpstr>Lato</vt:lpstr>
      <vt:lpstr>Linux Libertine</vt:lpstr>
      <vt:lpstr>Museo Sans 500</vt:lpstr>
      <vt:lpstr>Roboto</vt:lpstr>
      <vt:lpstr>Roboto Slab</vt:lpstr>
      <vt:lpstr>Trebuchet MS</vt:lpstr>
      <vt:lpstr>Tw Cen MT</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HANA SENEŠ</dc:title>
  <dc:creator>Davor</dc:creator>
  <cp:lastModifiedBy>Raka Levi</cp:lastModifiedBy>
  <cp:revision>41</cp:revision>
  <dcterms:created xsi:type="dcterms:W3CDTF">2021-07-14T19:06:39Z</dcterms:created>
  <dcterms:modified xsi:type="dcterms:W3CDTF">2021-07-16T17:17:28Z</dcterms:modified>
</cp:coreProperties>
</file>