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3" r:id="rId2"/>
    <p:sldId id="279" r:id="rId3"/>
    <p:sldId id="258" r:id="rId4"/>
    <p:sldId id="267" r:id="rId5"/>
    <p:sldId id="270" r:id="rId6"/>
    <p:sldId id="281" r:id="rId7"/>
    <p:sldId id="280" r:id="rId8"/>
    <p:sldId id="283" r:id="rId9"/>
    <p:sldId id="284" r:id="rId10"/>
    <p:sldId id="289" r:id="rId11"/>
    <p:sldId id="290" r:id="rId12"/>
    <p:sldId id="285" r:id="rId13"/>
    <p:sldId id="286" r:id="rId14"/>
    <p:sldId id="274" r:id="rId15"/>
    <p:sldId id="269" r:id="rId16"/>
    <p:sldId id="264" r:id="rId17"/>
    <p:sldId id="259" r:id="rId18"/>
    <p:sldId id="275" r:id="rId19"/>
    <p:sldId id="277" r:id="rId20"/>
    <p:sldId id="276" r:id="rId21"/>
    <p:sldId id="268" r:id="rId22"/>
    <p:sldId id="271" r:id="rId23"/>
    <p:sldId id="288" r:id="rId24"/>
    <p:sldId id="273" r:id="rId25"/>
    <p:sldId id="262" r:id="rId26"/>
    <p:sldId id="278"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60"/>
  </p:normalViewPr>
  <p:slideViewPr>
    <p:cSldViewPr snapToGrid="0">
      <p:cViewPr varScale="1">
        <p:scale>
          <a:sx n="72" d="100"/>
          <a:sy n="72" d="100"/>
        </p:scale>
        <p:origin x="13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5/7/2021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5/7/2021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rsmagine.com/price-iz-vecnosti/yedid-nefesh/"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arsmagine.com/misaoni-zapisi/drvo-zivota/"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8" Type="http://schemas.openxmlformats.org/officeDocument/2006/relationships/hyperlink" Target="http://arsmagine.com/objavljivani-tekstovi/siviti-kljucevi-jevrejskog-misticizma/" TargetMode="External"/><Relationship Id="rId3" Type="http://schemas.openxmlformats.org/officeDocument/2006/relationships/image" Target="../media/image2.png"/><Relationship Id="rId7"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arsmagine.com/zohar/" TargetMode="External"/><Relationship Id="rId4" Type="http://schemas.openxmlformats.org/officeDocument/2006/relationships/hyperlink" Target="http://zohar.metaphysica.r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zohar.metaphysica.rs/" TargetMode="External"/><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hyperlink" Target="http://metaphysica.rs/" TargetMode="External"/><Relationship Id="rId4" Type="http://schemas.openxmlformats.org/officeDocument/2006/relationships/hyperlink" Target="http://metaphysica.rs/o-nam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arsmagine.com/price-iz-vecnosti/avinu-malken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766" y="542423"/>
            <a:ext cx="6064468" cy="4921816"/>
          </a:xfrm>
          <a:prstGeom prst="rect">
            <a:avLst/>
          </a:prstGeom>
        </p:spPr>
      </p:pic>
      <p:sp>
        <p:nvSpPr>
          <p:cNvPr id="3" name="TextBox 2"/>
          <p:cNvSpPr txBox="1"/>
          <p:nvPr/>
        </p:nvSpPr>
        <p:spPr>
          <a:xfrm>
            <a:off x="5448226" y="5447316"/>
            <a:ext cx="1295547" cy="369332"/>
          </a:xfrm>
          <a:prstGeom prst="rect">
            <a:avLst/>
          </a:prstGeom>
          <a:noFill/>
        </p:spPr>
        <p:txBody>
          <a:bodyPr wrap="none" rtlCol="0">
            <a:spAutoFit/>
          </a:bodyPr>
          <a:lstStyle/>
          <a:p>
            <a:r>
              <a:rPr lang="sr-Latn-RS" dirty="0"/>
              <a:t>Jedid Nefeš</a:t>
            </a:r>
          </a:p>
        </p:txBody>
      </p:sp>
      <p:sp>
        <p:nvSpPr>
          <p:cNvPr id="4" name="TextBox 3"/>
          <p:cNvSpPr txBox="1"/>
          <p:nvPr/>
        </p:nvSpPr>
        <p:spPr>
          <a:xfrm>
            <a:off x="3801695" y="5936874"/>
            <a:ext cx="4588607" cy="369332"/>
          </a:xfrm>
          <a:prstGeom prst="rect">
            <a:avLst/>
          </a:prstGeom>
          <a:noFill/>
        </p:spPr>
        <p:txBody>
          <a:bodyPr wrap="square" rtlCol="0">
            <a:spAutoFit/>
          </a:bodyPr>
          <a:lstStyle/>
          <a:p>
            <a:r>
              <a:rPr lang="sr-Latn-RS" dirty="0" smtClean="0">
                <a:hlinkClick r:id="rId3"/>
              </a:rPr>
              <a:t>arsmagine.com/price-iz-vecnosti/yedid-nefesh</a:t>
            </a:r>
            <a:endParaRPr lang="sr-Latn-RS" dirty="0"/>
          </a:p>
        </p:txBody>
      </p:sp>
    </p:spTree>
    <p:extLst>
      <p:ext uri="{BB962C8B-B14F-4D97-AF65-F5344CB8AC3E}">
        <p14:creationId xmlns:p14="http://schemas.microsoft.com/office/powerpoint/2010/main" val="3423133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ome PC\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183" y="768298"/>
            <a:ext cx="4294005" cy="60116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9368567F-DE11-40C0-93DF-A328222BAC67}"/>
              </a:ext>
            </a:extLst>
          </p:cNvPr>
          <p:cNvSpPr txBox="1"/>
          <p:nvPr/>
        </p:nvSpPr>
        <p:spPr>
          <a:xfrm>
            <a:off x="5491209" y="939988"/>
            <a:ext cx="5877677" cy="1770857"/>
          </a:xfrm>
          <a:prstGeom prst="rect">
            <a:avLst/>
          </a:prstGeom>
        </p:spPr>
        <p:txBody>
          <a:bodyPr vert="horz" lIns="91440" tIns="45720" rIns="91440" bIns="45720" rtlCol="0">
            <a:normAutofit/>
          </a:bodyPr>
          <a:lstStyle/>
          <a:p>
            <a:pPr indent="-228600" defTabSz="914400">
              <a:lnSpc>
                <a:spcPct val="120000"/>
              </a:lnSpc>
              <a:spcAft>
                <a:spcPts val="600"/>
              </a:spcAft>
              <a:buSzPct val="125000"/>
              <a:buFont typeface="Arial" panose="020B0604020202020204" pitchFamily="34" charset="0"/>
              <a:buChar char="•"/>
            </a:pPr>
            <a:r>
              <a:rPr lang="sr-Latn-RS" sz="2400" dirty="0" smtClean="0"/>
              <a:t>Kabala i njena simbolika</a:t>
            </a:r>
          </a:p>
          <a:p>
            <a:pPr defTabSz="914400">
              <a:lnSpc>
                <a:spcPct val="120000"/>
              </a:lnSpc>
              <a:spcAft>
                <a:spcPts val="600"/>
              </a:spcAft>
              <a:buSzPct val="125000"/>
            </a:pPr>
            <a:r>
              <a:rPr lang="sr-Latn-RS" sz="2400" dirty="0" smtClean="0"/>
              <a:t>   Eugen Verber, Beograd, 2001.</a:t>
            </a:r>
            <a:endParaRPr lang="en-US" sz="2400" dirty="0"/>
          </a:p>
        </p:txBody>
      </p:sp>
      <p:pic>
        <p:nvPicPr>
          <p:cNvPr id="1028" name="Picture 4" descr="C:\Users\Home PC\Desktop\740full-eugen-verb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209" y="1999034"/>
            <a:ext cx="3418206" cy="478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6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 PC\Desktop\Tree_of_life_bahir_Hebrew.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532" y="442450"/>
            <a:ext cx="3075673" cy="58386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24515" y="262845"/>
            <a:ext cx="6096000" cy="6186309"/>
          </a:xfrm>
          <a:prstGeom prst="rect">
            <a:avLst/>
          </a:prstGeom>
        </p:spPr>
        <p:txBody>
          <a:bodyPr>
            <a:spAutoFit/>
          </a:bodyPr>
          <a:lstStyle/>
          <a:p>
            <a:pPr algn="ctr"/>
            <a:r>
              <a:rPr lang="sr-Latn-RS" b="1" dirty="0" smtClean="0">
                <a:latin typeface="Arial" pitchFamily="34" charset="0"/>
                <a:cs typeface="Arial" pitchFamily="34" charset="0"/>
              </a:rPr>
              <a:t>Drvo života</a:t>
            </a:r>
          </a:p>
          <a:p>
            <a:endParaRPr lang="sr-Latn-RS" dirty="0"/>
          </a:p>
          <a:p>
            <a:pPr marL="285750" indent="-285750">
              <a:buFont typeface="Arial" pitchFamily="34" charset="0"/>
              <a:buChar char="•"/>
            </a:pPr>
            <a:r>
              <a:rPr lang="vi-VN" dirty="0" smtClean="0"/>
              <a:t>Ovaj </a:t>
            </a:r>
            <a:r>
              <a:rPr lang="vi-VN" dirty="0"/>
              <a:t>složeni glif ima jedinstven cilj – </a:t>
            </a:r>
            <a:r>
              <a:rPr lang="vi-VN" b="1" i="1" dirty="0"/>
              <a:t>da reprezentuje celokupni kosmos u svoj Njegovoj potpunosti i na svim ravnima postojanja</a:t>
            </a:r>
            <a:r>
              <a:rPr lang="vi-VN" dirty="0"/>
              <a:t>; te samim tim, na </a:t>
            </a:r>
            <a:r>
              <a:rPr lang="vi-VN" dirty="0" smtClean="0"/>
              <a:t>kraju,</a:t>
            </a:r>
            <a:r>
              <a:rPr lang="sr-Latn-RS" dirty="0" smtClean="0"/>
              <a:t> </a:t>
            </a:r>
            <a:r>
              <a:rPr lang="vi-VN" dirty="0" smtClean="0"/>
              <a:t>i </a:t>
            </a:r>
            <a:r>
              <a:rPr lang="vi-VN" dirty="0"/>
              <a:t>dušu sâmog čoveka koji je deo te jedinstvene celine. Zbog toga Drvo života koristimo kao što bi inženjer, ili matematičar, koristio sebi svojstvene merne instrumente, poput lenjira, šestara i drugog oruđa, čime što preciznije pokušava da dokuči zamršenosti ezgzistencije, definiše ih i, na posletku, imenuje. Da obavi što više merenja vidljivog (i </a:t>
            </a:r>
            <a:r>
              <a:rPr lang="vi-VN" i="1" dirty="0"/>
              <a:t>nevidljivog</a:t>
            </a:r>
            <a:r>
              <a:rPr lang="vi-VN" dirty="0"/>
              <a:t>); kako spoljnih, tako i unutarnjih dubina.</a:t>
            </a:r>
          </a:p>
          <a:p>
            <a:endParaRPr lang="sr-Latn-RS" dirty="0" smtClean="0"/>
          </a:p>
          <a:p>
            <a:pPr marL="285750" indent="-285750">
              <a:buFont typeface="Arial" pitchFamily="34" charset="0"/>
              <a:buChar char="•"/>
            </a:pPr>
            <a:r>
              <a:rPr lang="vi-VN" dirty="0" smtClean="0"/>
              <a:t>Ovakav </a:t>
            </a:r>
            <a:r>
              <a:rPr lang="vi-VN" dirty="0"/>
              <a:t>sistem simbola predstavlja pokušaj da se svaka pojedinačna sila i činilac u manifestovanom univerzumu svede na jedinstvenu formu dijagrama. </a:t>
            </a:r>
            <a:r>
              <a:rPr lang="sr-Latn-RS" dirty="0"/>
              <a:t/>
            </a:r>
            <a:br>
              <a:rPr lang="sr-Latn-RS" dirty="0"/>
            </a:br>
            <a:r>
              <a:rPr lang="vi-VN" dirty="0" smtClean="0"/>
              <a:t>Da </a:t>
            </a:r>
            <a:r>
              <a:rPr lang="vi-VN" dirty="0"/>
              <a:t>se dovedu u međusobnu vezu i rašire kao na mapi, tako da srodne pozicije svakog pojedinačnog dela vide, a odnosi među njima jasno obeleže</a:t>
            </a:r>
            <a:r>
              <a:rPr lang="vi-VN" dirty="0" smtClean="0"/>
              <a:t>.</a:t>
            </a:r>
            <a:r>
              <a:rPr lang="sr-Latn-RS" dirty="0" smtClean="0"/>
              <a:t/>
            </a:r>
            <a:br>
              <a:rPr lang="sr-Latn-RS" dirty="0" smtClean="0"/>
            </a:br>
            <a:r>
              <a:rPr lang="sr-Latn-RS" dirty="0" smtClean="0"/>
              <a:t/>
            </a:r>
            <a:br>
              <a:rPr lang="sr-Latn-RS" dirty="0" smtClean="0"/>
            </a:br>
            <a:r>
              <a:rPr lang="sr-Latn-RS" dirty="0" smtClean="0">
                <a:hlinkClick r:id="rId3"/>
              </a:rPr>
              <a:t>SAZNAJTE VIŠE</a:t>
            </a:r>
            <a:endParaRPr lang="sr-Latn-RS" dirty="0" smtClean="0"/>
          </a:p>
        </p:txBody>
      </p:sp>
    </p:spTree>
    <p:extLst>
      <p:ext uri="{BB962C8B-B14F-4D97-AF65-F5344CB8AC3E}">
        <p14:creationId xmlns:p14="http://schemas.microsoft.com/office/powerpoint/2010/main" val="2269606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192B8624-5BD5-46EC-A302-B4465CF103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23187AA2-14F9-4110-A7BA-B834BA987D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5538554"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Kabbalah and Art: Introduction in: IMAGES Volume 13 Issue 1 (2020)">
            <a:extLst>
              <a:ext uri="{FF2B5EF4-FFF2-40B4-BE49-F238E27FC236}">
                <a16:creationId xmlns="" xmlns:a16="http://schemas.microsoft.com/office/drawing/2014/main" id="{07C41EA3-332A-459C-83FF-278870A3ED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35" r="2" b="16099"/>
          <a:stretch/>
        </p:blipFill>
        <p:spPr bwMode="auto">
          <a:xfrm>
            <a:off x="643467" y="643467"/>
            <a:ext cx="5211232" cy="557106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 xmlns:a16="http://schemas.microsoft.com/office/drawing/2014/main" id="{6DAF099E-6B41-4E52-8330-51D0A49569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76433" y="480057"/>
            <a:ext cx="5538554"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Cabbala Jewish Esotericism Occult Art Sphere of redemption title The Three  Fold Tree of Eden Cabbala n : sometimes called Kabbalah has two meanings;  the first being a body of mystical teachings">
            <a:extLst>
              <a:ext uri="{FF2B5EF4-FFF2-40B4-BE49-F238E27FC236}">
                <a16:creationId xmlns="" xmlns:a16="http://schemas.microsoft.com/office/drawing/2014/main" id="{2CA8E2B1-0CD2-4E57-A580-778749DFF5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03" b="15124"/>
          <a:stretch/>
        </p:blipFill>
        <p:spPr bwMode="auto">
          <a:xfrm>
            <a:off x="6342888" y="640924"/>
            <a:ext cx="521123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42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3" name="Picture 2">
            <a:extLst>
              <a:ext uri="{FF2B5EF4-FFF2-40B4-BE49-F238E27FC236}">
                <a16:creationId xmlns="" xmlns:a16="http://schemas.microsoft.com/office/drawing/2014/main" id="{E25531F0-2399-4F2A-824C-26C3563711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useBgFill="1">
        <p:nvSpPr>
          <p:cNvPr id="75" name="Rectangle 74">
            <a:extLst>
              <a:ext uri="{FF2B5EF4-FFF2-40B4-BE49-F238E27FC236}">
                <a16:creationId xmlns="" xmlns:a16="http://schemas.microsoft.com/office/drawing/2014/main" id="{82A94579-01B7-454A-9C90-6EE06CC1E1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Music of Kabbalah: Playing Notes - Kindle edition by Ashlag, Yehuda. Arts &amp;  Photography Kindle eBooks @ Amazon.com.">
            <a:extLst>
              <a:ext uri="{FF2B5EF4-FFF2-40B4-BE49-F238E27FC236}">
                <a16:creationId xmlns="" xmlns:a16="http://schemas.microsoft.com/office/drawing/2014/main" id="{E1FF3B05-F413-4A88-B963-4A2E971BD9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9432" y="307268"/>
            <a:ext cx="2671359" cy="4017082"/>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E0CB2C5A-111D-44B7-AB94-A36C362C65AA}"/>
              </a:ext>
            </a:extLst>
          </p:cNvPr>
          <p:cNvSpPr txBox="1"/>
          <p:nvPr/>
        </p:nvSpPr>
        <p:spPr>
          <a:xfrm>
            <a:off x="3330222" y="2641600"/>
            <a:ext cx="5806634" cy="369332"/>
          </a:xfrm>
          <a:prstGeom prst="rect">
            <a:avLst/>
          </a:prstGeom>
          <a:noFill/>
        </p:spPr>
        <p:txBody>
          <a:bodyPr wrap="square">
            <a:spAutoFit/>
          </a:bodyPr>
          <a:lstStyle/>
          <a:p>
            <a:r>
              <a:rPr lang="en-US" dirty="0"/>
              <a:t>https://www.youtube.com/watch?v=Sbetw5TKaOU</a:t>
            </a:r>
          </a:p>
        </p:txBody>
      </p:sp>
      <p:pic>
        <p:nvPicPr>
          <p:cNvPr id="4102" name="Picture 6" descr="Enriko Josif u emisiji o religiji - YouTube">
            <a:extLst>
              <a:ext uri="{FF2B5EF4-FFF2-40B4-BE49-F238E27FC236}">
                <a16:creationId xmlns="" xmlns:a16="http://schemas.microsoft.com/office/drawing/2014/main" id="{41CF2019-B375-482B-A475-70312E9D65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437" y="823844"/>
            <a:ext cx="4942528" cy="484612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 xmlns:a16="http://schemas.microsoft.com/office/drawing/2014/main" id="{881F62C1-4F35-4BD3-9A3F-8BFAC564BC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1731" y="1854024"/>
            <a:ext cx="317182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351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56" name="Picture 2">
            <a:extLst>
              <a:ext uri="{FF2B5EF4-FFF2-40B4-BE49-F238E27FC236}">
                <a16:creationId xmlns="" xmlns:a16="http://schemas.microsoft.com/office/drawing/2014/main" id="{8B642D72-244F-45E9-A32A-BCFCE9E8487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257" name="Group 256">
            <a:extLst>
              <a:ext uri="{FF2B5EF4-FFF2-40B4-BE49-F238E27FC236}">
                <a16:creationId xmlns="" xmlns:a16="http://schemas.microsoft.com/office/drawing/2014/main" id="{F7F923EF-CB07-40C3-B673-2E83F92EE28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288" y="0"/>
            <a:ext cx="12053888" cy="6858001"/>
            <a:chOff x="-14288" y="0"/>
            <a:chExt cx="12053888" cy="6858001"/>
          </a:xfrm>
        </p:grpSpPr>
        <p:grpSp>
          <p:nvGrpSpPr>
            <p:cNvPr id="258" name="Group 257">
              <a:extLst>
                <a:ext uri="{FF2B5EF4-FFF2-40B4-BE49-F238E27FC236}">
                  <a16:creationId xmlns="" xmlns:a16="http://schemas.microsoft.com/office/drawing/2014/main" id="{9D34C424-A519-4D35-9D94-0157B593A647}"/>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70" name="Rectangle 5">
                <a:extLst>
                  <a:ext uri="{FF2B5EF4-FFF2-40B4-BE49-F238E27FC236}">
                    <a16:creationId xmlns="" xmlns:a16="http://schemas.microsoft.com/office/drawing/2014/main" id="{6AB79813-04EC-46F4-8C8B-1D1356EC1C4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71" name="Freeform 6">
                <a:extLst>
                  <a:ext uri="{FF2B5EF4-FFF2-40B4-BE49-F238E27FC236}">
                    <a16:creationId xmlns="" xmlns:a16="http://schemas.microsoft.com/office/drawing/2014/main" id="{FECD8EE9-F779-406B-9C94-04D8E9811D3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2" name="Freeform 7">
                <a:extLst>
                  <a:ext uri="{FF2B5EF4-FFF2-40B4-BE49-F238E27FC236}">
                    <a16:creationId xmlns="" xmlns:a16="http://schemas.microsoft.com/office/drawing/2014/main" id="{F9AB2AFE-A614-4144-9807-3F7893DF61B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3" name="Freeform 8">
                <a:extLst>
                  <a:ext uri="{FF2B5EF4-FFF2-40B4-BE49-F238E27FC236}">
                    <a16:creationId xmlns="" xmlns:a16="http://schemas.microsoft.com/office/drawing/2014/main" id="{E29E9E76-26CD-4D24-812D-DD56AAED76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4" name="Freeform 9">
                <a:extLst>
                  <a:ext uri="{FF2B5EF4-FFF2-40B4-BE49-F238E27FC236}">
                    <a16:creationId xmlns="" xmlns:a16="http://schemas.microsoft.com/office/drawing/2014/main" id="{E3F1079E-B8EC-4B05-AA37-63C7C29B72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5" name="Freeform 10">
                <a:extLst>
                  <a:ext uri="{FF2B5EF4-FFF2-40B4-BE49-F238E27FC236}">
                    <a16:creationId xmlns="" xmlns:a16="http://schemas.microsoft.com/office/drawing/2014/main" id="{1094342F-EA7D-40C6-898F-52A57771EBE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6" name="Freeform 11">
                <a:extLst>
                  <a:ext uri="{FF2B5EF4-FFF2-40B4-BE49-F238E27FC236}">
                    <a16:creationId xmlns="" xmlns:a16="http://schemas.microsoft.com/office/drawing/2014/main" id="{343F5917-4AF3-4F33-81F8-1694E9FCCA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7" name="Freeform 12">
                <a:extLst>
                  <a:ext uri="{FF2B5EF4-FFF2-40B4-BE49-F238E27FC236}">
                    <a16:creationId xmlns="" xmlns:a16="http://schemas.microsoft.com/office/drawing/2014/main" id="{9EFCE348-FC65-4BCF-B628-F3223F7FA43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8" name="Freeform 13">
                <a:extLst>
                  <a:ext uri="{FF2B5EF4-FFF2-40B4-BE49-F238E27FC236}">
                    <a16:creationId xmlns="" xmlns:a16="http://schemas.microsoft.com/office/drawing/2014/main" id="{1D8651C7-AC54-4854-8ECA-6EF2DEB48ED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9" name="Freeform 14">
                <a:extLst>
                  <a:ext uri="{FF2B5EF4-FFF2-40B4-BE49-F238E27FC236}">
                    <a16:creationId xmlns="" xmlns:a16="http://schemas.microsoft.com/office/drawing/2014/main" id="{5CE95394-1C1A-4EFB-9758-6DA46C556B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0" name="Freeform 15">
                <a:extLst>
                  <a:ext uri="{FF2B5EF4-FFF2-40B4-BE49-F238E27FC236}">
                    <a16:creationId xmlns="" xmlns:a16="http://schemas.microsoft.com/office/drawing/2014/main" id="{BADE6C5A-700A-4438-9E37-8B674625EF1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1" name="Line 16">
                <a:extLst>
                  <a:ext uri="{FF2B5EF4-FFF2-40B4-BE49-F238E27FC236}">
                    <a16:creationId xmlns="" xmlns:a16="http://schemas.microsoft.com/office/drawing/2014/main" id="{BB4248E5-87FA-4714-B0F6-CAE3AD2CDC76}"/>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2" name="Freeform 17">
                <a:extLst>
                  <a:ext uri="{FF2B5EF4-FFF2-40B4-BE49-F238E27FC236}">
                    <a16:creationId xmlns="" xmlns:a16="http://schemas.microsoft.com/office/drawing/2014/main" id="{C566090B-A75C-4A80-8674-EE6ECBB2DA2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3" name="Freeform 18">
                <a:extLst>
                  <a:ext uri="{FF2B5EF4-FFF2-40B4-BE49-F238E27FC236}">
                    <a16:creationId xmlns="" xmlns:a16="http://schemas.microsoft.com/office/drawing/2014/main" id="{26A867C4-8E57-499E-AF7F-9851B2A6D0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4" name="Freeform 19">
                <a:extLst>
                  <a:ext uri="{FF2B5EF4-FFF2-40B4-BE49-F238E27FC236}">
                    <a16:creationId xmlns="" xmlns:a16="http://schemas.microsoft.com/office/drawing/2014/main" id="{2677E69C-1F9C-4A10-BD18-3FDEB7C51D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5" name="Freeform 20">
                <a:extLst>
                  <a:ext uri="{FF2B5EF4-FFF2-40B4-BE49-F238E27FC236}">
                    <a16:creationId xmlns="" xmlns:a16="http://schemas.microsoft.com/office/drawing/2014/main" id="{DFE7B14E-E548-4F90-B46F-6357D7B684F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6" name="Rectangle 21">
                <a:extLst>
                  <a:ext uri="{FF2B5EF4-FFF2-40B4-BE49-F238E27FC236}">
                    <a16:creationId xmlns="" xmlns:a16="http://schemas.microsoft.com/office/drawing/2014/main" id="{C894B33B-3347-4843-9ED7-BB1D7CBD2525}"/>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87" name="Freeform 22">
                <a:extLst>
                  <a:ext uri="{FF2B5EF4-FFF2-40B4-BE49-F238E27FC236}">
                    <a16:creationId xmlns="" xmlns:a16="http://schemas.microsoft.com/office/drawing/2014/main" id="{B1C82400-1058-477A-BC99-A04014F572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8" name="Freeform 23">
                <a:extLst>
                  <a:ext uri="{FF2B5EF4-FFF2-40B4-BE49-F238E27FC236}">
                    <a16:creationId xmlns="" xmlns:a16="http://schemas.microsoft.com/office/drawing/2014/main" id="{E7E90E7D-C085-4E27-89EC-F63F8D762B0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9" name="Freeform 24">
                <a:extLst>
                  <a:ext uri="{FF2B5EF4-FFF2-40B4-BE49-F238E27FC236}">
                    <a16:creationId xmlns="" xmlns:a16="http://schemas.microsoft.com/office/drawing/2014/main" id="{A8996128-A3A8-49B6-BB10-17DB9C10EA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0" name="Freeform 25">
                <a:extLst>
                  <a:ext uri="{FF2B5EF4-FFF2-40B4-BE49-F238E27FC236}">
                    <a16:creationId xmlns="" xmlns:a16="http://schemas.microsoft.com/office/drawing/2014/main" id="{76C823F5-2D3E-485F-A301-8DE30DB2FA3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1" name="Freeform 26">
                <a:extLst>
                  <a:ext uri="{FF2B5EF4-FFF2-40B4-BE49-F238E27FC236}">
                    <a16:creationId xmlns="" xmlns:a16="http://schemas.microsoft.com/office/drawing/2014/main" id="{ECE4ADC3-47ED-458A-84D1-4A7492F670E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2" name="Freeform 27">
                <a:extLst>
                  <a:ext uri="{FF2B5EF4-FFF2-40B4-BE49-F238E27FC236}">
                    <a16:creationId xmlns="" xmlns:a16="http://schemas.microsoft.com/office/drawing/2014/main" id="{24E0816A-39D5-40EC-ADA7-DD007F6C9C1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3" name="Freeform 28">
                <a:extLst>
                  <a:ext uri="{FF2B5EF4-FFF2-40B4-BE49-F238E27FC236}">
                    <a16:creationId xmlns="" xmlns:a16="http://schemas.microsoft.com/office/drawing/2014/main" id="{201990A4-7A78-4A45-AD25-4352E821807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4" name="Freeform 29">
                <a:extLst>
                  <a:ext uri="{FF2B5EF4-FFF2-40B4-BE49-F238E27FC236}">
                    <a16:creationId xmlns="" xmlns:a16="http://schemas.microsoft.com/office/drawing/2014/main" id="{37F90063-29B0-4253-B958-9D0918E926F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5" name="Freeform 30">
                <a:extLst>
                  <a:ext uri="{FF2B5EF4-FFF2-40B4-BE49-F238E27FC236}">
                    <a16:creationId xmlns="" xmlns:a16="http://schemas.microsoft.com/office/drawing/2014/main" id="{FA12D28A-1FFD-4051-8DCA-A1C67182BC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6" name="Freeform 31">
                <a:extLst>
                  <a:ext uri="{FF2B5EF4-FFF2-40B4-BE49-F238E27FC236}">
                    <a16:creationId xmlns="" xmlns:a16="http://schemas.microsoft.com/office/drawing/2014/main" id="{075502AF-634E-4C10-A62C-F49F51ACBD3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259" name="Group 258">
              <a:extLst>
                <a:ext uri="{FF2B5EF4-FFF2-40B4-BE49-F238E27FC236}">
                  <a16:creationId xmlns="" xmlns:a16="http://schemas.microsoft.com/office/drawing/2014/main" id="{9C231916-A9AD-49FA-B5FE-8FFD5BEBB091}"/>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60" name="Freeform 32">
                <a:extLst>
                  <a:ext uri="{FF2B5EF4-FFF2-40B4-BE49-F238E27FC236}">
                    <a16:creationId xmlns="" xmlns:a16="http://schemas.microsoft.com/office/drawing/2014/main" id="{F3A20DDE-9699-473E-90A0-7FF6431B7F9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1" name="Freeform 33">
                <a:extLst>
                  <a:ext uri="{FF2B5EF4-FFF2-40B4-BE49-F238E27FC236}">
                    <a16:creationId xmlns="" xmlns:a16="http://schemas.microsoft.com/office/drawing/2014/main" id="{CB2F2DAB-FEEE-4C1A-880D-12E7662D00C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2" name="Freeform 34">
                <a:extLst>
                  <a:ext uri="{FF2B5EF4-FFF2-40B4-BE49-F238E27FC236}">
                    <a16:creationId xmlns="" xmlns:a16="http://schemas.microsoft.com/office/drawing/2014/main" id="{0EE14B60-AE36-47C3-AE14-98BD450D38B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3" name="Freeform 35">
                <a:extLst>
                  <a:ext uri="{FF2B5EF4-FFF2-40B4-BE49-F238E27FC236}">
                    <a16:creationId xmlns="" xmlns:a16="http://schemas.microsoft.com/office/drawing/2014/main" id="{F4A1D5E5-A84E-4E4D-B5E6-65AEAA19A53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4" name="Freeform 36">
                <a:extLst>
                  <a:ext uri="{FF2B5EF4-FFF2-40B4-BE49-F238E27FC236}">
                    <a16:creationId xmlns="" xmlns:a16="http://schemas.microsoft.com/office/drawing/2014/main" id="{E496497F-F30C-4B25-9CBF-3CAD4A96B30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5" name="Freeform 37">
                <a:extLst>
                  <a:ext uri="{FF2B5EF4-FFF2-40B4-BE49-F238E27FC236}">
                    <a16:creationId xmlns="" xmlns:a16="http://schemas.microsoft.com/office/drawing/2014/main" id="{A4A7B32D-16D6-4795-9E64-B626DB56D1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6" name="Freeform 38">
                <a:extLst>
                  <a:ext uri="{FF2B5EF4-FFF2-40B4-BE49-F238E27FC236}">
                    <a16:creationId xmlns="" xmlns:a16="http://schemas.microsoft.com/office/drawing/2014/main" id="{B0BC9C13-95BF-4AA5-9FC3-A4A08786456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7" name="Freeform 39">
                <a:extLst>
                  <a:ext uri="{FF2B5EF4-FFF2-40B4-BE49-F238E27FC236}">
                    <a16:creationId xmlns="" xmlns:a16="http://schemas.microsoft.com/office/drawing/2014/main" id="{FC5ABB33-3337-4A94-A656-825D83EB8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8" name="Freeform 40">
                <a:extLst>
                  <a:ext uri="{FF2B5EF4-FFF2-40B4-BE49-F238E27FC236}">
                    <a16:creationId xmlns="" xmlns:a16="http://schemas.microsoft.com/office/drawing/2014/main" id="{FA43FA5E-6287-418D-BE93-3B4F58F83B6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9" name="Rectangle 41">
                <a:extLst>
                  <a:ext uri="{FF2B5EF4-FFF2-40B4-BE49-F238E27FC236}">
                    <a16:creationId xmlns="" xmlns:a16="http://schemas.microsoft.com/office/drawing/2014/main" id="{426C1686-605F-4AC4-B5D3-32FF8D20A9E2}"/>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grpSp>
        <p:nvGrpSpPr>
          <p:cNvPr id="297" name="Group 296">
            <a:extLst>
              <a:ext uri="{FF2B5EF4-FFF2-40B4-BE49-F238E27FC236}">
                <a16:creationId xmlns="" xmlns:a16="http://schemas.microsoft.com/office/drawing/2014/main" id="{21F7EDB7-1437-4689-AD93-051AAE63FB1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298" name="Rectangle 297">
              <a:extLst>
                <a:ext uri="{FF2B5EF4-FFF2-40B4-BE49-F238E27FC236}">
                  <a16:creationId xmlns="" xmlns:a16="http://schemas.microsoft.com/office/drawing/2014/main" id="{CB9622E9-83EA-45FB-8EC1-4477B910112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9" name="Picture 2">
              <a:extLst>
                <a:ext uri="{FF2B5EF4-FFF2-40B4-BE49-F238E27FC236}">
                  <a16:creationId xmlns="" xmlns:a16="http://schemas.microsoft.com/office/drawing/2014/main" id="{9B668750-4C89-47F1-9591-BE7F26A04677}"/>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0" name="Group 299">
            <a:extLst>
              <a:ext uri="{FF2B5EF4-FFF2-40B4-BE49-F238E27FC236}">
                <a16:creationId xmlns="" xmlns:a16="http://schemas.microsoft.com/office/drawing/2014/main" id="{CF4A3706-CD49-4455-81DC-365A2D51C38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101133"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301" name="Rectangle 5">
              <a:extLst>
                <a:ext uri="{FF2B5EF4-FFF2-40B4-BE49-F238E27FC236}">
                  <a16:creationId xmlns="" xmlns:a16="http://schemas.microsoft.com/office/drawing/2014/main" id="{A089F841-E435-4B8D-82BD-263C9553F379}"/>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02" name="Freeform 6">
              <a:extLst>
                <a:ext uri="{FF2B5EF4-FFF2-40B4-BE49-F238E27FC236}">
                  <a16:creationId xmlns="" xmlns:a16="http://schemas.microsoft.com/office/drawing/2014/main" id="{DAA38AAA-0F1D-404C-A14F-A9EA519B851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3" name="Freeform 7">
              <a:extLst>
                <a:ext uri="{FF2B5EF4-FFF2-40B4-BE49-F238E27FC236}">
                  <a16:creationId xmlns="" xmlns:a16="http://schemas.microsoft.com/office/drawing/2014/main" id="{79592AD6-0042-4811-8CA3-4FF820B0B29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4" name="Rectangle 8">
              <a:extLst>
                <a:ext uri="{FF2B5EF4-FFF2-40B4-BE49-F238E27FC236}">
                  <a16:creationId xmlns="" xmlns:a16="http://schemas.microsoft.com/office/drawing/2014/main" id="{E8D67C8B-8012-4B05-8119-C932C5E96C69}"/>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05" name="Freeform 9">
              <a:extLst>
                <a:ext uri="{FF2B5EF4-FFF2-40B4-BE49-F238E27FC236}">
                  <a16:creationId xmlns="" xmlns:a16="http://schemas.microsoft.com/office/drawing/2014/main" id="{EABE68F1-9E8A-4E95-A606-23B237E7752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6" name="Freeform 10">
              <a:extLst>
                <a:ext uri="{FF2B5EF4-FFF2-40B4-BE49-F238E27FC236}">
                  <a16:creationId xmlns="" xmlns:a16="http://schemas.microsoft.com/office/drawing/2014/main" id="{C35B2031-B854-4606-BCDA-0BBF8332954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7" name="Freeform 11">
              <a:extLst>
                <a:ext uri="{FF2B5EF4-FFF2-40B4-BE49-F238E27FC236}">
                  <a16:creationId xmlns="" xmlns:a16="http://schemas.microsoft.com/office/drawing/2014/main" id="{15A77494-4229-4AB1-BB6A-2EA9193FF4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8" name="Freeform 12">
              <a:extLst>
                <a:ext uri="{FF2B5EF4-FFF2-40B4-BE49-F238E27FC236}">
                  <a16:creationId xmlns="" xmlns:a16="http://schemas.microsoft.com/office/drawing/2014/main" id="{AECC3FBA-4EBA-4179-A671-1042C678B0B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9" name="Freeform 13">
              <a:extLst>
                <a:ext uri="{FF2B5EF4-FFF2-40B4-BE49-F238E27FC236}">
                  <a16:creationId xmlns="" xmlns:a16="http://schemas.microsoft.com/office/drawing/2014/main" id="{02B530CD-3385-4D4F-AC32-CAB1C9DDAA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0" name="Freeform 14">
              <a:extLst>
                <a:ext uri="{FF2B5EF4-FFF2-40B4-BE49-F238E27FC236}">
                  <a16:creationId xmlns="" xmlns:a16="http://schemas.microsoft.com/office/drawing/2014/main" id="{56227A7A-DA96-4E2B-B066-2554F98BFD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1" name="Freeform 15">
              <a:extLst>
                <a:ext uri="{FF2B5EF4-FFF2-40B4-BE49-F238E27FC236}">
                  <a16:creationId xmlns="" xmlns:a16="http://schemas.microsoft.com/office/drawing/2014/main" id="{607021BA-15C6-4D7A-A774-B7B1F2ED341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2" name="Freeform 16">
              <a:extLst>
                <a:ext uri="{FF2B5EF4-FFF2-40B4-BE49-F238E27FC236}">
                  <a16:creationId xmlns="" xmlns:a16="http://schemas.microsoft.com/office/drawing/2014/main" id="{DC06C301-0EAD-447D-A966-8C7AB94A3BA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3" name="Freeform 17">
              <a:extLst>
                <a:ext uri="{FF2B5EF4-FFF2-40B4-BE49-F238E27FC236}">
                  <a16:creationId xmlns="" xmlns:a16="http://schemas.microsoft.com/office/drawing/2014/main" id="{E686DF40-6765-4FBC-A7F8-9AF946D7179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4" name="Freeform 18">
              <a:extLst>
                <a:ext uri="{FF2B5EF4-FFF2-40B4-BE49-F238E27FC236}">
                  <a16:creationId xmlns="" xmlns:a16="http://schemas.microsoft.com/office/drawing/2014/main" id="{A1330CAA-984A-4FD3-A574-5377DF768F1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5" name="Freeform 19">
              <a:extLst>
                <a:ext uri="{FF2B5EF4-FFF2-40B4-BE49-F238E27FC236}">
                  <a16:creationId xmlns="" xmlns:a16="http://schemas.microsoft.com/office/drawing/2014/main" id="{3461CAFE-EF80-4C38-A27B-6E6847F2B0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6" name="Freeform 20">
              <a:extLst>
                <a:ext uri="{FF2B5EF4-FFF2-40B4-BE49-F238E27FC236}">
                  <a16:creationId xmlns="" xmlns:a16="http://schemas.microsoft.com/office/drawing/2014/main" id="{C96CB611-34ED-41F3-B15D-F6B17B5E50B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7" name="Freeform 21">
              <a:extLst>
                <a:ext uri="{FF2B5EF4-FFF2-40B4-BE49-F238E27FC236}">
                  <a16:creationId xmlns="" xmlns:a16="http://schemas.microsoft.com/office/drawing/2014/main" id="{6D93242F-91B7-4F52-801F-9CEE2987D15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8" name="Freeform 22">
              <a:extLst>
                <a:ext uri="{FF2B5EF4-FFF2-40B4-BE49-F238E27FC236}">
                  <a16:creationId xmlns="" xmlns:a16="http://schemas.microsoft.com/office/drawing/2014/main" id="{72209AFA-8B7F-46AE-80BC-7CD5E81757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9" name="Freeform 23">
              <a:extLst>
                <a:ext uri="{FF2B5EF4-FFF2-40B4-BE49-F238E27FC236}">
                  <a16:creationId xmlns="" xmlns:a16="http://schemas.microsoft.com/office/drawing/2014/main" id="{283D5E20-6411-476C-8A6A-27F019149F1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0" name="Freeform 24">
              <a:extLst>
                <a:ext uri="{FF2B5EF4-FFF2-40B4-BE49-F238E27FC236}">
                  <a16:creationId xmlns="" xmlns:a16="http://schemas.microsoft.com/office/drawing/2014/main" id="{E35069A2-A355-4382-8898-3D35D040D80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1" name="Freeform 25">
              <a:extLst>
                <a:ext uri="{FF2B5EF4-FFF2-40B4-BE49-F238E27FC236}">
                  <a16:creationId xmlns="" xmlns:a16="http://schemas.microsoft.com/office/drawing/2014/main" id="{2B8F4B12-C56F-43C9-B678-11BE48DBE57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2" name="Freeform 26">
              <a:extLst>
                <a:ext uri="{FF2B5EF4-FFF2-40B4-BE49-F238E27FC236}">
                  <a16:creationId xmlns="" xmlns:a16="http://schemas.microsoft.com/office/drawing/2014/main" id="{8072F38D-DAD7-4A73-A1C3-356C48C4194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3" name="Freeform 27">
              <a:extLst>
                <a:ext uri="{FF2B5EF4-FFF2-40B4-BE49-F238E27FC236}">
                  <a16:creationId xmlns="" xmlns:a16="http://schemas.microsoft.com/office/drawing/2014/main" id="{282751AD-3FCC-4A00-B6EB-CD4AEE3704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4" name="Freeform 28">
              <a:extLst>
                <a:ext uri="{FF2B5EF4-FFF2-40B4-BE49-F238E27FC236}">
                  <a16:creationId xmlns="" xmlns:a16="http://schemas.microsoft.com/office/drawing/2014/main" id="{8EA220D4-1126-4A10-B0C9-60A5E99D70D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5" name="Freeform 29">
              <a:extLst>
                <a:ext uri="{FF2B5EF4-FFF2-40B4-BE49-F238E27FC236}">
                  <a16:creationId xmlns="" xmlns:a16="http://schemas.microsoft.com/office/drawing/2014/main" id="{1C7FF311-C877-42AD-8656-6ADF9E8B03C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6" name="Freeform 30">
              <a:extLst>
                <a:ext uri="{FF2B5EF4-FFF2-40B4-BE49-F238E27FC236}">
                  <a16:creationId xmlns="" xmlns:a16="http://schemas.microsoft.com/office/drawing/2014/main" id="{21D21197-E4E6-4974-8717-7A884C47069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7" name="Freeform 31">
              <a:extLst>
                <a:ext uri="{FF2B5EF4-FFF2-40B4-BE49-F238E27FC236}">
                  <a16:creationId xmlns="" xmlns:a16="http://schemas.microsoft.com/office/drawing/2014/main" id="{8999D374-7231-438C-AAFF-586E90D7AC4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8" name="Freeform 32">
              <a:extLst>
                <a:ext uri="{FF2B5EF4-FFF2-40B4-BE49-F238E27FC236}">
                  <a16:creationId xmlns="" xmlns:a16="http://schemas.microsoft.com/office/drawing/2014/main" id="{2E99439A-BBE6-47F9-9B2E-08FB842D30A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9" name="Rectangle 33">
              <a:extLst>
                <a:ext uri="{FF2B5EF4-FFF2-40B4-BE49-F238E27FC236}">
                  <a16:creationId xmlns="" xmlns:a16="http://schemas.microsoft.com/office/drawing/2014/main" id="{326BBA6A-787A-4927-9CEA-4EF2315E8B38}"/>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30" name="Freeform 34">
              <a:extLst>
                <a:ext uri="{FF2B5EF4-FFF2-40B4-BE49-F238E27FC236}">
                  <a16:creationId xmlns="" xmlns:a16="http://schemas.microsoft.com/office/drawing/2014/main" id="{9EBCF724-BD4F-4763-96EA-3B49A019242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1" name="Freeform 35">
              <a:extLst>
                <a:ext uri="{FF2B5EF4-FFF2-40B4-BE49-F238E27FC236}">
                  <a16:creationId xmlns="" xmlns:a16="http://schemas.microsoft.com/office/drawing/2014/main" id="{514181B4-343A-468A-A7A3-A24EA18437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2" name="Freeform 36">
              <a:extLst>
                <a:ext uri="{FF2B5EF4-FFF2-40B4-BE49-F238E27FC236}">
                  <a16:creationId xmlns="" xmlns:a16="http://schemas.microsoft.com/office/drawing/2014/main" id="{CA203802-8F2C-4810-86C3-9F5C8A8C51C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3" name="Freeform 37">
              <a:extLst>
                <a:ext uri="{FF2B5EF4-FFF2-40B4-BE49-F238E27FC236}">
                  <a16:creationId xmlns="" xmlns:a16="http://schemas.microsoft.com/office/drawing/2014/main" id="{49DE1B83-157A-4C15-9CDD-0890D4102E2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4" name="Freeform 38">
              <a:extLst>
                <a:ext uri="{FF2B5EF4-FFF2-40B4-BE49-F238E27FC236}">
                  <a16:creationId xmlns="" xmlns:a16="http://schemas.microsoft.com/office/drawing/2014/main" id="{79FF2CFC-9520-4047-97BA-B9F21A5A80B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5" name="Freeform 39">
              <a:extLst>
                <a:ext uri="{FF2B5EF4-FFF2-40B4-BE49-F238E27FC236}">
                  <a16:creationId xmlns="" xmlns:a16="http://schemas.microsoft.com/office/drawing/2014/main" id="{51DF22B1-CEB5-4249-BD3A-994A6EDDF8D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6" name="Freeform 40">
              <a:extLst>
                <a:ext uri="{FF2B5EF4-FFF2-40B4-BE49-F238E27FC236}">
                  <a16:creationId xmlns="" xmlns:a16="http://schemas.microsoft.com/office/drawing/2014/main" id="{25FAC49F-4726-4ED1-832D-A07808F71B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7" name="Freeform 41">
              <a:extLst>
                <a:ext uri="{FF2B5EF4-FFF2-40B4-BE49-F238E27FC236}">
                  <a16:creationId xmlns="" xmlns:a16="http://schemas.microsoft.com/office/drawing/2014/main" id="{59C42689-6633-4333-9462-1733BC620D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8" name="Freeform 42">
              <a:extLst>
                <a:ext uri="{FF2B5EF4-FFF2-40B4-BE49-F238E27FC236}">
                  <a16:creationId xmlns="" xmlns:a16="http://schemas.microsoft.com/office/drawing/2014/main" id="{60B37CFD-CC7B-44E0-8F09-78895A966F1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9" name="Freeform 43">
              <a:extLst>
                <a:ext uri="{FF2B5EF4-FFF2-40B4-BE49-F238E27FC236}">
                  <a16:creationId xmlns="" xmlns:a16="http://schemas.microsoft.com/office/drawing/2014/main" id="{F9074772-C2EC-4132-B934-4F0148F07F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0" name="Freeform 44">
              <a:extLst>
                <a:ext uri="{FF2B5EF4-FFF2-40B4-BE49-F238E27FC236}">
                  <a16:creationId xmlns="" xmlns:a16="http://schemas.microsoft.com/office/drawing/2014/main" id="{CD64CD1E-7C60-4B15-A6BD-0CDEC2532E4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1" name="Rectangle 45">
              <a:extLst>
                <a:ext uri="{FF2B5EF4-FFF2-40B4-BE49-F238E27FC236}">
                  <a16:creationId xmlns="" xmlns:a16="http://schemas.microsoft.com/office/drawing/2014/main" id="{76656787-08EB-4D3E-843B-3003DA3253F7}"/>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42" name="Freeform 46">
              <a:extLst>
                <a:ext uri="{FF2B5EF4-FFF2-40B4-BE49-F238E27FC236}">
                  <a16:creationId xmlns="" xmlns:a16="http://schemas.microsoft.com/office/drawing/2014/main" id="{BDDC6CD8-3C85-4154-8CA7-C90055C9965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3" name="Freeform 47">
              <a:extLst>
                <a:ext uri="{FF2B5EF4-FFF2-40B4-BE49-F238E27FC236}">
                  <a16:creationId xmlns="" xmlns:a16="http://schemas.microsoft.com/office/drawing/2014/main" id="{64A47505-37C3-4DFD-B6A0-BACBE89A809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4" name="Freeform 48">
              <a:extLst>
                <a:ext uri="{FF2B5EF4-FFF2-40B4-BE49-F238E27FC236}">
                  <a16:creationId xmlns="" xmlns:a16="http://schemas.microsoft.com/office/drawing/2014/main" id="{4FB147B4-C2A1-46AE-B6B5-BB05027FABC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5" name="Freeform 49">
              <a:extLst>
                <a:ext uri="{FF2B5EF4-FFF2-40B4-BE49-F238E27FC236}">
                  <a16:creationId xmlns="" xmlns:a16="http://schemas.microsoft.com/office/drawing/2014/main" id="{A962EF7A-E05D-47DA-BA74-C8629D9383D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6" name="Freeform 50">
              <a:extLst>
                <a:ext uri="{FF2B5EF4-FFF2-40B4-BE49-F238E27FC236}">
                  <a16:creationId xmlns="" xmlns:a16="http://schemas.microsoft.com/office/drawing/2014/main" id="{2C8FDFCC-308B-4955-A813-DFAC66312FA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7" name="Freeform 51">
              <a:extLst>
                <a:ext uri="{FF2B5EF4-FFF2-40B4-BE49-F238E27FC236}">
                  <a16:creationId xmlns="" xmlns:a16="http://schemas.microsoft.com/office/drawing/2014/main" id="{52D46068-8CFB-4E0B-9543-28A7ECADD87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8" name="Freeform 52">
              <a:extLst>
                <a:ext uri="{FF2B5EF4-FFF2-40B4-BE49-F238E27FC236}">
                  <a16:creationId xmlns="" xmlns:a16="http://schemas.microsoft.com/office/drawing/2014/main" id="{E47AE856-C4BB-48CF-B2A2-AFB0579F44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9" name="Freeform 53">
              <a:extLst>
                <a:ext uri="{FF2B5EF4-FFF2-40B4-BE49-F238E27FC236}">
                  <a16:creationId xmlns="" xmlns:a16="http://schemas.microsoft.com/office/drawing/2014/main" id="{3338C43C-6074-4421-97E9-0B983238313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0" name="Freeform 54">
              <a:extLst>
                <a:ext uri="{FF2B5EF4-FFF2-40B4-BE49-F238E27FC236}">
                  <a16:creationId xmlns="" xmlns:a16="http://schemas.microsoft.com/office/drawing/2014/main" id="{910D8CF2-8086-4C4C-89E1-A82DB5DFFD6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1" name="Freeform 55">
              <a:extLst>
                <a:ext uri="{FF2B5EF4-FFF2-40B4-BE49-F238E27FC236}">
                  <a16:creationId xmlns="" xmlns:a16="http://schemas.microsoft.com/office/drawing/2014/main" id="{FADABDD3-D22B-4229-8038-A9BBB3721EB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2" name="Freeform 56">
              <a:extLst>
                <a:ext uri="{FF2B5EF4-FFF2-40B4-BE49-F238E27FC236}">
                  <a16:creationId xmlns="" xmlns:a16="http://schemas.microsoft.com/office/drawing/2014/main" id="{7D9568FC-37BC-470C-93A5-8983D0C12E9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3" name="Freeform 57">
              <a:extLst>
                <a:ext uri="{FF2B5EF4-FFF2-40B4-BE49-F238E27FC236}">
                  <a16:creationId xmlns="" xmlns:a16="http://schemas.microsoft.com/office/drawing/2014/main" id="{5786181E-9BC0-4551-9B1F-D58636404CF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4" name="Freeform 58">
              <a:extLst>
                <a:ext uri="{FF2B5EF4-FFF2-40B4-BE49-F238E27FC236}">
                  <a16:creationId xmlns="" xmlns:a16="http://schemas.microsoft.com/office/drawing/2014/main" id="{AD321C02-50D5-45DB-A66C-B77BFCA1DB4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pic>
        <p:nvPicPr>
          <p:cNvPr id="4" name="Picture 6" descr="At the tomb of Rabbi Issac Luria, known as 'The Ari,' in the cemetery of Safed, Israel (photo credit: AP Photo/Dan Balilty)">
            <a:extLst>
              <a:ext uri="{FF2B5EF4-FFF2-40B4-BE49-F238E27FC236}">
                <a16:creationId xmlns="" xmlns:a16="http://schemas.microsoft.com/office/drawing/2014/main" id="{78F1E344-290C-4D97-A2CF-87AC743DEA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960" r="3" b="3"/>
          <a:stretch/>
        </p:blipFill>
        <p:spPr bwMode="auto">
          <a:xfrm>
            <a:off x="-5597" y="1"/>
            <a:ext cx="4663440" cy="3427413"/>
          </a:xfrm>
          <a:custGeom>
            <a:avLst/>
            <a:gdLst/>
            <a:ahLst/>
            <a:cxnLst/>
            <a:rect l="l" t="t" r="r" b="b"/>
            <a:pathLst>
              <a:path w="7558541" h="3427413">
                <a:moveTo>
                  <a:pt x="0" y="0"/>
                </a:moveTo>
                <a:lnTo>
                  <a:pt x="7558541" y="0"/>
                </a:lnTo>
                <a:lnTo>
                  <a:pt x="7558541" y="3427413"/>
                </a:lnTo>
                <a:lnTo>
                  <a:pt x="0" y="3427413"/>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descr="The tomb of Rabbi Shimon bar Yochai in Meron">
            <a:extLst>
              <a:ext uri="{FF2B5EF4-FFF2-40B4-BE49-F238E27FC236}">
                <a16:creationId xmlns="" xmlns:a16="http://schemas.microsoft.com/office/drawing/2014/main" id="{E5E4679A-A841-40B8-8674-38C5A26C2B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776" r="9135" b="-2"/>
          <a:stretch/>
        </p:blipFill>
        <p:spPr bwMode="auto">
          <a:xfrm>
            <a:off x="4669509" y="10"/>
            <a:ext cx="2883435" cy="34278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ens of thousands gather at Western Wall for priestly blessing | The Times  of Israel">
            <a:extLst>
              <a:ext uri="{FF2B5EF4-FFF2-40B4-BE49-F238E27FC236}">
                <a16:creationId xmlns="" xmlns:a16="http://schemas.microsoft.com/office/drawing/2014/main" id="{8D27A375-AD16-43B6-8AE5-86708A06FB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237" r="-2" b="17510"/>
          <a:stretch/>
        </p:blipFill>
        <p:spPr bwMode="auto">
          <a:xfrm>
            <a:off x="-5597" y="3427414"/>
            <a:ext cx="7558541" cy="3430587"/>
          </a:xfrm>
          <a:custGeom>
            <a:avLst/>
            <a:gdLst/>
            <a:ahLst/>
            <a:cxnLst/>
            <a:rect l="l" t="t" r="r" b="b"/>
            <a:pathLst>
              <a:path w="7558541" h="3430587">
                <a:moveTo>
                  <a:pt x="0" y="0"/>
                </a:moveTo>
                <a:lnTo>
                  <a:pt x="7558541" y="0"/>
                </a:lnTo>
                <a:lnTo>
                  <a:pt x="7558541" y="3430587"/>
                </a:lnTo>
                <a:lnTo>
                  <a:pt x="0" y="3430587"/>
                </a:lnTo>
                <a:close/>
              </a:path>
            </a:pathLst>
          </a:custGeom>
          <a:noFill/>
          <a:extLst>
            <a:ext uri="{909E8E84-426E-40DD-AFC4-6F175D3DCCD1}">
              <a14:hiddenFill xmlns:a14="http://schemas.microsoft.com/office/drawing/2010/main">
                <a:solidFill>
                  <a:srgbClr val="FFFFFF"/>
                </a:solidFill>
              </a14:hiddenFill>
            </a:ext>
          </a:extLst>
        </p:spPr>
      </p:pic>
      <p:cxnSp>
        <p:nvCxnSpPr>
          <p:cNvPr id="355" name="Straight Connector 354">
            <a:extLst>
              <a:ext uri="{FF2B5EF4-FFF2-40B4-BE49-F238E27FC236}">
                <a16:creationId xmlns="" xmlns:a16="http://schemas.microsoft.com/office/drawing/2014/main" id="{C74412C7-7BA6-412B-93CA-2C8CE9E642E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0459" y="-464"/>
            <a:ext cx="2646" cy="3429000"/>
          </a:xfrm>
          <a:prstGeom prst="line">
            <a:avLst/>
          </a:prstGeom>
          <a:solidFill>
            <a:schemeClr val="tx2">
              <a:alpha val="60000"/>
            </a:schemeClr>
          </a:solidFill>
          <a:ln w="19050">
            <a:solidFill>
              <a:schemeClr val="tx2">
                <a:alpha val="60000"/>
              </a:schemeClr>
            </a:solidFill>
          </a:ln>
          <a:effectLst/>
        </p:spPr>
      </p:cxnSp>
      <p:sp>
        <p:nvSpPr>
          <p:cNvPr id="2" name="TextBox 1">
            <a:extLst>
              <a:ext uri="{FF2B5EF4-FFF2-40B4-BE49-F238E27FC236}">
                <a16:creationId xmlns="" xmlns:a16="http://schemas.microsoft.com/office/drawing/2014/main" id="{FE35244D-9B5E-4ED2-80F8-7B9162670A43}"/>
              </a:ext>
            </a:extLst>
          </p:cNvPr>
          <p:cNvSpPr txBox="1"/>
          <p:nvPr/>
        </p:nvSpPr>
        <p:spPr>
          <a:xfrm>
            <a:off x="8411781" y="2249487"/>
            <a:ext cx="2948240" cy="3541714"/>
          </a:xfrm>
          <a:prstGeom prst="rect">
            <a:avLst/>
          </a:prstGeom>
        </p:spPr>
        <p:txBody>
          <a:bodyPr vert="horz" lIns="91440" tIns="45720" rIns="91440" bIns="45720" rtlCol="0">
            <a:normAutofit/>
          </a:bodyPr>
          <a:lstStyle/>
          <a:p>
            <a:pPr indent="-228600" defTabSz="914400">
              <a:lnSpc>
                <a:spcPct val="120000"/>
              </a:lnSpc>
              <a:spcAft>
                <a:spcPts val="600"/>
              </a:spcAft>
              <a:buSzPct val="125000"/>
              <a:buFont typeface="Arial" panose="020B0604020202020204" pitchFamily="34" charset="0"/>
              <a:buChar char="•"/>
            </a:pPr>
            <a:r>
              <a:rPr lang="en-US" sz="3600" dirty="0" err="1" smtClean="0"/>
              <a:t>Jerusal</a:t>
            </a:r>
            <a:r>
              <a:rPr lang="sr-Latn-RS" sz="3600" dirty="0" smtClean="0"/>
              <a:t>i</a:t>
            </a:r>
            <a:r>
              <a:rPr lang="en-US" sz="3600" dirty="0" smtClean="0"/>
              <a:t>m  </a:t>
            </a:r>
            <a:r>
              <a:rPr lang="en-US" sz="3600" dirty="0" err="1"/>
              <a:t>Meron</a:t>
            </a:r>
            <a:r>
              <a:rPr lang="sr-Latn-RS" sz="3600" dirty="0"/>
              <a:t>, </a:t>
            </a:r>
            <a:r>
              <a:rPr lang="en-US" sz="3600" dirty="0" err="1"/>
              <a:t>Safed</a:t>
            </a:r>
            <a:r>
              <a:rPr lang="en-US" sz="3600" dirty="0"/>
              <a:t> </a:t>
            </a:r>
          </a:p>
        </p:txBody>
      </p:sp>
      <p:cxnSp>
        <p:nvCxnSpPr>
          <p:cNvPr id="356" name="Straight Connector 355">
            <a:extLst>
              <a:ext uri="{FF2B5EF4-FFF2-40B4-BE49-F238E27FC236}">
                <a16:creationId xmlns="" xmlns:a16="http://schemas.microsoft.com/office/drawing/2014/main" id="{F5459D2F-D834-4D12-A2D5-D08685B2618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555895"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357" name="Straight Connector 356">
            <a:extLst>
              <a:ext uri="{FF2B5EF4-FFF2-40B4-BE49-F238E27FC236}">
                <a16:creationId xmlns="" xmlns:a16="http://schemas.microsoft.com/office/drawing/2014/main" id="{6D5510ED-8B38-4431-85A0-01F45D6C03D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597" y="3427414"/>
            <a:ext cx="7558541"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extLst>
      <p:ext uri="{BB962C8B-B14F-4D97-AF65-F5344CB8AC3E}">
        <p14:creationId xmlns:p14="http://schemas.microsoft.com/office/powerpoint/2010/main" val="739440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CB1F87-2AC1-492C-9030-9F88770161F3}"/>
              </a:ext>
            </a:extLst>
          </p:cNvPr>
          <p:cNvSpPr>
            <a:spLocks noGrp="1"/>
          </p:cNvSpPr>
          <p:nvPr>
            <p:ph type="title"/>
          </p:nvPr>
        </p:nvSpPr>
        <p:spPr/>
        <p:txBody>
          <a:bodyPr/>
          <a:lstStyle/>
          <a:p>
            <a:endParaRPr lang="en-US"/>
          </a:p>
        </p:txBody>
      </p:sp>
      <p:pic>
        <p:nvPicPr>
          <p:cNvPr id="12290" name="Picture 2" descr="At Mt. Meron, the writing was on the wall">
            <a:extLst>
              <a:ext uri="{FF2B5EF4-FFF2-40B4-BE49-F238E27FC236}">
                <a16:creationId xmlns="" xmlns:a16="http://schemas.microsoft.com/office/drawing/2014/main" id="{3D7DFAC4-9180-4FB9-932D-581CBE9AB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14375"/>
            <a:ext cx="9753600"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948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 xmlns:a16="http://schemas.microsoft.com/office/drawing/2014/main" id="{E25531F0-2399-4F2A-824C-26C3563711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useBgFill="1">
        <p:nvSpPr>
          <p:cNvPr id="73" name="Rectangle 72">
            <a:extLst>
              <a:ext uri="{FF2B5EF4-FFF2-40B4-BE49-F238E27FC236}">
                <a16:creationId xmlns="" xmlns:a16="http://schemas.microsoft.com/office/drawing/2014/main" id="{82A94579-01B7-454A-9C90-6EE06CC1E1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he tomb of Rabbi Shimon bar Yochai in Meron">
            <a:extLst>
              <a:ext uri="{FF2B5EF4-FFF2-40B4-BE49-F238E27FC236}">
                <a16:creationId xmlns="" xmlns:a16="http://schemas.microsoft.com/office/drawing/2014/main" id="{135B0648-4C69-43B5-841E-259948A1CDA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5200" y="1625601"/>
            <a:ext cx="4809066" cy="360679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 xmlns:a16="http://schemas.microsoft.com/office/drawing/2014/main" id="{BDC53C25-10E1-49A1-BBB2-03642124819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17733" y="1625600"/>
            <a:ext cx="4809066" cy="360679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23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lith over his shoulders and a set of Tefillin on his head and arm, a man prays at a synagogue in the tomb of second-century Jewish sage Rabbi...">
            <a:extLst>
              <a:ext uri="{FF2B5EF4-FFF2-40B4-BE49-F238E27FC236}">
                <a16:creationId xmlns="" xmlns:a16="http://schemas.microsoft.com/office/drawing/2014/main" id="{8EB84D5B-5777-4161-88EF-621A1ED7F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65" y="176506"/>
            <a:ext cx="3905603" cy="26037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t Rabbi Yochai's Tomb : News Photo">
            <a:extLst>
              <a:ext uri="{FF2B5EF4-FFF2-40B4-BE49-F238E27FC236}">
                <a16:creationId xmlns="" xmlns:a16="http://schemas.microsoft.com/office/drawing/2014/main" id="{5FCFF97B-AA43-4CD6-96B2-AFF65E5FF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3324479"/>
            <a:ext cx="4217320" cy="28106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ing David's psalms displayed according to Kabala rules at Simeon Bar Yochai's grave on Mount Meron : News Photo">
            <a:extLst>
              <a:ext uri="{FF2B5EF4-FFF2-40B4-BE49-F238E27FC236}">
                <a16:creationId xmlns="" xmlns:a16="http://schemas.microsoft.com/office/drawing/2014/main" id="{4D56358E-BB53-41D4-B5E0-2E066A34C3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5410"/>
          <a:stretch/>
        </p:blipFill>
        <p:spPr bwMode="auto">
          <a:xfrm>
            <a:off x="7098439" y="1312390"/>
            <a:ext cx="3178638" cy="452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610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4106" name="Picture 2">
            <a:extLst>
              <a:ext uri="{FF2B5EF4-FFF2-40B4-BE49-F238E27FC236}">
                <a16:creationId xmlns="" xmlns:a16="http://schemas.microsoft.com/office/drawing/2014/main" id="{535572A4-D9D3-44B9-BF77-F8AAE049A53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4107" name="Group 142">
            <a:extLst>
              <a:ext uri="{FF2B5EF4-FFF2-40B4-BE49-F238E27FC236}">
                <a16:creationId xmlns="" xmlns:a16="http://schemas.microsoft.com/office/drawing/2014/main" id="{1630B12D-69CE-4A07-A7ED-7F859823F3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288" y="0"/>
            <a:ext cx="12053888" cy="6858001"/>
            <a:chOff x="-14288" y="0"/>
            <a:chExt cx="12053888" cy="6858001"/>
          </a:xfrm>
        </p:grpSpPr>
        <p:grpSp>
          <p:nvGrpSpPr>
            <p:cNvPr id="144" name="Group 143">
              <a:extLst>
                <a:ext uri="{FF2B5EF4-FFF2-40B4-BE49-F238E27FC236}">
                  <a16:creationId xmlns="" xmlns:a16="http://schemas.microsoft.com/office/drawing/2014/main" id="{81E9A2FC-2A58-46AE-8332-A1EC8DC739C3}"/>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6" name="Rectangle 5">
                <a:extLst>
                  <a:ext uri="{FF2B5EF4-FFF2-40B4-BE49-F238E27FC236}">
                    <a16:creationId xmlns="" xmlns:a16="http://schemas.microsoft.com/office/drawing/2014/main" id="{2E309E20-6D48-48A0-9237-BF249B7EF914}"/>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57" name="Freeform 6">
                <a:extLst>
                  <a:ext uri="{FF2B5EF4-FFF2-40B4-BE49-F238E27FC236}">
                    <a16:creationId xmlns="" xmlns:a16="http://schemas.microsoft.com/office/drawing/2014/main" id="{D757DA3E-9086-46B8-8208-82CBE83A167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8" name="Freeform 7">
                <a:extLst>
                  <a:ext uri="{FF2B5EF4-FFF2-40B4-BE49-F238E27FC236}">
                    <a16:creationId xmlns="" xmlns:a16="http://schemas.microsoft.com/office/drawing/2014/main" id="{070AA479-6153-4090-AF65-A86DAE7BCD8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9" name="Freeform 8">
                <a:extLst>
                  <a:ext uri="{FF2B5EF4-FFF2-40B4-BE49-F238E27FC236}">
                    <a16:creationId xmlns="" xmlns:a16="http://schemas.microsoft.com/office/drawing/2014/main" id="{8F1D8F45-FB35-4966-B266-57211286F6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0" name="Freeform 9">
                <a:extLst>
                  <a:ext uri="{FF2B5EF4-FFF2-40B4-BE49-F238E27FC236}">
                    <a16:creationId xmlns="" xmlns:a16="http://schemas.microsoft.com/office/drawing/2014/main" id="{8BD7EBC0-69A4-4C27-88E6-6ABCA2B0CD6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1" name="Freeform 10">
                <a:extLst>
                  <a:ext uri="{FF2B5EF4-FFF2-40B4-BE49-F238E27FC236}">
                    <a16:creationId xmlns="" xmlns:a16="http://schemas.microsoft.com/office/drawing/2014/main" id="{FE505354-A838-42F1-92E3-9B264070F3E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2" name="Freeform 11">
                <a:extLst>
                  <a:ext uri="{FF2B5EF4-FFF2-40B4-BE49-F238E27FC236}">
                    <a16:creationId xmlns="" xmlns:a16="http://schemas.microsoft.com/office/drawing/2014/main" id="{D65D5754-ED80-4597-822D-DCB1B4399A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3" name="Freeform 12">
                <a:extLst>
                  <a:ext uri="{FF2B5EF4-FFF2-40B4-BE49-F238E27FC236}">
                    <a16:creationId xmlns="" xmlns:a16="http://schemas.microsoft.com/office/drawing/2014/main" id="{7C1E1A10-B151-4BBC-8CCF-4EBB296CF7F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4" name="Freeform 13">
                <a:extLst>
                  <a:ext uri="{FF2B5EF4-FFF2-40B4-BE49-F238E27FC236}">
                    <a16:creationId xmlns="" xmlns:a16="http://schemas.microsoft.com/office/drawing/2014/main" id="{2FCE248B-44A4-4A9A-82A5-40C37B71427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5" name="Freeform 14">
                <a:extLst>
                  <a:ext uri="{FF2B5EF4-FFF2-40B4-BE49-F238E27FC236}">
                    <a16:creationId xmlns="" xmlns:a16="http://schemas.microsoft.com/office/drawing/2014/main" id="{3DC6E423-3A9C-4544-A89E-554DB8F98A4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6" name="Freeform 15">
                <a:extLst>
                  <a:ext uri="{FF2B5EF4-FFF2-40B4-BE49-F238E27FC236}">
                    <a16:creationId xmlns="" xmlns:a16="http://schemas.microsoft.com/office/drawing/2014/main" id="{0A313D48-054E-4510-8FDA-74939AFE10A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7" name="Line 16">
                <a:extLst>
                  <a:ext uri="{FF2B5EF4-FFF2-40B4-BE49-F238E27FC236}">
                    <a16:creationId xmlns="" xmlns:a16="http://schemas.microsoft.com/office/drawing/2014/main" id="{01726606-7B90-4006-8736-BB4A60537F15}"/>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68" name="Freeform 17">
                <a:extLst>
                  <a:ext uri="{FF2B5EF4-FFF2-40B4-BE49-F238E27FC236}">
                    <a16:creationId xmlns="" xmlns:a16="http://schemas.microsoft.com/office/drawing/2014/main" id="{DCF4C751-3743-496E-AF29-A15071A176F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9" name="Freeform 18">
                <a:extLst>
                  <a:ext uri="{FF2B5EF4-FFF2-40B4-BE49-F238E27FC236}">
                    <a16:creationId xmlns="" xmlns:a16="http://schemas.microsoft.com/office/drawing/2014/main" id="{D002FA4C-C781-4BC8-B372-EADC8A13C1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0" name="Freeform 19">
                <a:extLst>
                  <a:ext uri="{FF2B5EF4-FFF2-40B4-BE49-F238E27FC236}">
                    <a16:creationId xmlns="" xmlns:a16="http://schemas.microsoft.com/office/drawing/2014/main" id="{3361E130-2032-447E-8C75-2AA00145E95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1" name="Freeform 20">
                <a:extLst>
                  <a:ext uri="{FF2B5EF4-FFF2-40B4-BE49-F238E27FC236}">
                    <a16:creationId xmlns="" xmlns:a16="http://schemas.microsoft.com/office/drawing/2014/main" id="{9C86223F-5F43-4127-8226-04FA6431C36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2" name="Rectangle 21">
                <a:extLst>
                  <a:ext uri="{FF2B5EF4-FFF2-40B4-BE49-F238E27FC236}">
                    <a16:creationId xmlns="" xmlns:a16="http://schemas.microsoft.com/office/drawing/2014/main" id="{F9881277-F14B-473B-B251-7AC80DF7F61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73" name="Freeform 22">
                <a:extLst>
                  <a:ext uri="{FF2B5EF4-FFF2-40B4-BE49-F238E27FC236}">
                    <a16:creationId xmlns="" xmlns:a16="http://schemas.microsoft.com/office/drawing/2014/main" id="{2640B82C-068C-41B9-8C5F-1E34182CC64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4" name="Freeform 23">
                <a:extLst>
                  <a:ext uri="{FF2B5EF4-FFF2-40B4-BE49-F238E27FC236}">
                    <a16:creationId xmlns="" xmlns:a16="http://schemas.microsoft.com/office/drawing/2014/main" id="{5684A1F8-0801-4571-A6E8-EC6CC624302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5" name="Freeform 24">
                <a:extLst>
                  <a:ext uri="{FF2B5EF4-FFF2-40B4-BE49-F238E27FC236}">
                    <a16:creationId xmlns="" xmlns:a16="http://schemas.microsoft.com/office/drawing/2014/main" id="{912F27C0-79D0-42FB-9A33-CAB6D00F222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6" name="Freeform 25">
                <a:extLst>
                  <a:ext uri="{FF2B5EF4-FFF2-40B4-BE49-F238E27FC236}">
                    <a16:creationId xmlns="" xmlns:a16="http://schemas.microsoft.com/office/drawing/2014/main" id="{61854A7D-1EFB-41B7-8AAC-70EE606DE4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7" name="Freeform 26">
                <a:extLst>
                  <a:ext uri="{FF2B5EF4-FFF2-40B4-BE49-F238E27FC236}">
                    <a16:creationId xmlns="" xmlns:a16="http://schemas.microsoft.com/office/drawing/2014/main" id="{5E9BF019-6D99-483F-AEE1-594DB370FB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8" name="Freeform 27">
                <a:extLst>
                  <a:ext uri="{FF2B5EF4-FFF2-40B4-BE49-F238E27FC236}">
                    <a16:creationId xmlns="" xmlns:a16="http://schemas.microsoft.com/office/drawing/2014/main" id="{9646D587-CE1E-4EC6-A5D0-378640D417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9" name="Freeform 28">
                <a:extLst>
                  <a:ext uri="{FF2B5EF4-FFF2-40B4-BE49-F238E27FC236}">
                    <a16:creationId xmlns="" xmlns:a16="http://schemas.microsoft.com/office/drawing/2014/main" id="{08F8625D-C0C5-4339-B50D-FFAE6CE2CFF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0" name="Freeform 29">
                <a:extLst>
                  <a:ext uri="{FF2B5EF4-FFF2-40B4-BE49-F238E27FC236}">
                    <a16:creationId xmlns="" xmlns:a16="http://schemas.microsoft.com/office/drawing/2014/main" id="{912A8E3A-FFFE-4C61-8469-1385C1AE493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1" name="Freeform 30">
                <a:extLst>
                  <a:ext uri="{FF2B5EF4-FFF2-40B4-BE49-F238E27FC236}">
                    <a16:creationId xmlns="" xmlns:a16="http://schemas.microsoft.com/office/drawing/2014/main" id="{FE2886B6-6F3E-4023-9D27-DA5C4196301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2" name="Freeform 31">
                <a:extLst>
                  <a:ext uri="{FF2B5EF4-FFF2-40B4-BE49-F238E27FC236}">
                    <a16:creationId xmlns="" xmlns:a16="http://schemas.microsoft.com/office/drawing/2014/main" id="{BD1E0D1F-BC15-4A4E-8137-67CBC206782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45" name="Group 144">
              <a:extLst>
                <a:ext uri="{FF2B5EF4-FFF2-40B4-BE49-F238E27FC236}">
                  <a16:creationId xmlns="" xmlns:a16="http://schemas.microsoft.com/office/drawing/2014/main" id="{A520E0D8-A6B7-47F3-B4F2-632B5C919E87}"/>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6" name="Freeform 32">
                <a:extLst>
                  <a:ext uri="{FF2B5EF4-FFF2-40B4-BE49-F238E27FC236}">
                    <a16:creationId xmlns="" xmlns:a16="http://schemas.microsoft.com/office/drawing/2014/main" id="{4E35229F-7E0C-45D5-8488-F55AEAB140A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7" name="Freeform 33">
                <a:extLst>
                  <a:ext uri="{FF2B5EF4-FFF2-40B4-BE49-F238E27FC236}">
                    <a16:creationId xmlns="" xmlns:a16="http://schemas.microsoft.com/office/drawing/2014/main" id="{3D4F504E-4016-466E-9574-80F7203C15A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8" name="Freeform 34">
                <a:extLst>
                  <a:ext uri="{FF2B5EF4-FFF2-40B4-BE49-F238E27FC236}">
                    <a16:creationId xmlns="" xmlns:a16="http://schemas.microsoft.com/office/drawing/2014/main" id="{FEB4771B-2D31-49EF-BFD7-15E6B70EE02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9" name="Freeform 35">
                <a:extLst>
                  <a:ext uri="{FF2B5EF4-FFF2-40B4-BE49-F238E27FC236}">
                    <a16:creationId xmlns="" xmlns:a16="http://schemas.microsoft.com/office/drawing/2014/main" id="{E91527D6-DFC1-47BD-9A94-BA497DC65FC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0" name="Freeform 36">
                <a:extLst>
                  <a:ext uri="{FF2B5EF4-FFF2-40B4-BE49-F238E27FC236}">
                    <a16:creationId xmlns="" xmlns:a16="http://schemas.microsoft.com/office/drawing/2014/main" id="{1F0DD079-98A3-4C8A-ADBF-77EB4235FDC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1" name="Freeform 37">
                <a:extLst>
                  <a:ext uri="{FF2B5EF4-FFF2-40B4-BE49-F238E27FC236}">
                    <a16:creationId xmlns="" xmlns:a16="http://schemas.microsoft.com/office/drawing/2014/main" id="{5434E8F5-4A6D-4051-906C-A4F09FB0E73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2" name="Freeform 38">
                <a:extLst>
                  <a:ext uri="{FF2B5EF4-FFF2-40B4-BE49-F238E27FC236}">
                    <a16:creationId xmlns="" xmlns:a16="http://schemas.microsoft.com/office/drawing/2014/main" id="{F5EB89CB-AF76-428F-9FEB-2D1C14F34C6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3" name="Freeform 39">
                <a:extLst>
                  <a:ext uri="{FF2B5EF4-FFF2-40B4-BE49-F238E27FC236}">
                    <a16:creationId xmlns="" xmlns:a16="http://schemas.microsoft.com/office/drawing/2014/main" id="{5C6AD7DA-2FB0-4FA1-A047-C2120F8161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4" name="Freeform 40">
                <a:extLst>
                  <a:ext uri="{FF2B5EF4-FFF2-40B4-BE49-F238E27FC236}">
                    <a16:creationId xmlns="" xmlns:a16="http://schemas.microsoft.com/office/drawing/2014/main" id="{D5D391E3-5068-42E7-949D-387BBB01E8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5" name="Rectangle 41">
                <a:extLst>
                  <a:ext uri="{FF2B5EF4-FFF2-40B4-BE49-F238E27FC236}">
                    <a16:creationId xmlns="" xmlns:a16="http://schemas.microsoft.com/office/drawing/2014/main" id="{36FA708B-2DB3-4F54-9B92-B8CAEC34AEAD}"/>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4108" name="Round Single Corner Rectangle 14">
            <a:extLst>
              <a:ext uri="{FF2B5EF4-FFF2-40B4-BE49-F238E27FC236}">
                <a16:creationId xmlns="" xmlns:a16="http://schemas.microsoft.com/office/drawing/2014/main" id="{291191B3-5816-4C81-AB43-95812897F8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04973" y="808058"/>
            <a:ext cx="3200400" cy="2536764"/>
          </a:xfrm>
          <a:prstGeom prst="round1Rect">
            <a:avLst>
              <a:gd name="adj" fmla="val 6363"/>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 Diagonal Corner Rectangle 19">
            <a:extLst>
              <a:ext uri="{FF2B5EF4-FFF2-40B4-BE49-F238E27FC236}">
                <a16:creationId xmlns="" xmlns:a16="http://schemas.microsoft.com/office/drawing/2014/main" id="{74F185A3-3263-4575-9090-00FA507DEF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61518" y="807934"/>
            <a:ext cx="1929828" cy="2536763"/>
          </a:xfrm>
          <a:prstGeom prst="round2DiagRect">
            <a:avLst>
              <a:gd name="adj1" fmla="val 0"/>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ound Diagonal Corner Rectangle 21">
            <a:extLst>
              <a:ext uri="{FF2B5EF4-FFF2-40B4-BE49-F238E27FC236}">
                <a16:creationId xmlns="" xmlns:a16="http://schemas.microsoft.com/office/drawing/2014/main" id="{66D18E6A-0D8E-45A2-9074-7A02ED480B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973" y="3505686"/>
            <a:ext cx="1929828" cy="2536763"/>
          </a:xfrm>
          <a:prstGeom prst="round2DiagRect">
            <a:avLst>
              <a:gd name="adj1" fmla="val 0"/>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 Single Corner Rectangle 15">
            <a:extLst>
              <a:ext uri="{FF2B5EF4-FFF2-40B4-BE49-F238E27FC236}">
                <a16:creationId xmlns="" xmlns:a16="http://schemas.microsoft.com/office/drawing/2014/main" id="{97D06133-7680-460C-9334-5870E5D093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2887038" y="3505685"/>
            <a:ext cx="3198287" cy="2536763"/>
          </a:xfrm>
          <a:prstGeom prst="round1Rect">
            <a:avLst>
              <a:gd name="adj" fmla="val 9975"/>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a:extLst>
              <a:ext uri="{FF2B5EF4-FFF2-40B4-BE49-F238E27FC236}">
                <a16:creationId xmlns="" xmlns:a16="http://schemas.microsoft.com/office/drawing/2014/main" id="{D3121F02-5061-42D0-9452-7EC89094A5B0}"/>
              </a:ext>
            </a:extLst>
          </p:cNvPr>
          <p:cNvSpPr txBox="1"/>
          <p:nvPr/>
        </p:nvSpPr>
        <p:spPr>
          <a:xfrm>
            <a:off x="6569957" y="2249487"/>
            <a:ext cx="4747087" cy="3541714"/>
          </a:xfrm>
          <a:prstGeom prst="rect">
            <a:avLst/>
          </a:prstGeom>
        </p:spPr>
        <p:txBody>
          <a:bodyPr vert="horz" lIns="91440" tIns="45720" rIns="91440" bIns="45720" rtlCol="0">
            <a:normAutofit/>
          </a:bodyPr>
          <a:lstStyle/>
          <a:p>
            <a:pPr indent="-228600" defTabSz="914400">
              <a:lnSpc>
                <a:spcPct val="120000"/>
              </a:lnSpc>
              <a:spcAft>
                <a:spcPts val="600"/>
              </a:spcAft>
              <a:buSzPct val="125000"/>
              <a:buFont typeface="Arial" panose="020B0604020202020204" pitchFamily="34" charset="0"/>
              <a:buChar char="•"/>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594" y="854421"/>
            <a:ext cx="1963157" cy="24440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58" y="3564657"/>
            <a:ext cx="1898936" cy="240981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3952" y="938650"/>
            <a:ext cx="1891373" cy="235980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5735" y="3564657"/>
            <a:ext cx="1740891" cy="2464977"/>
          </a:xfrm>
          <a:prstGeom prst="rect">
            <a:avLst/>
          </a:prstGeom>
        </p:spPr>
      </p:pic>
      <p:sp>
        <p:nvSpPr>
          <p:cNvPr id="9" name="Rectangle 8"/>
          <p:cNvSpPr/>
          <p:nvPr/>
        </p:nvSpPr>
        <p:spPr>
          <a:xfrm>
            <a:off x="6085323" y="286836"/>
            <a:ext cx="5687577" cy="6124754"/>
          </a:xfrm>
          <a:prstGeom prst="rect">
            <a:avLst/>
          </a:prstGeom>
        </p:spPr>
        <p:txBody>
          <a:bodyPr wrap="square">
            <a:spAutoFit/>
          </a:bodyPr>
          <a:lstStyle/>
          <a:p>
            <a:pPr marL="285750" indent="-285750">
              <a:buFont typeface="Arial" pitchFamily="34" charset="0"/>
              <a:buChar char="•"/>
            </a:pPr>
            <a:r>
              <a:rPr lang="sr-Latn-RS" sz="2800" dirty="0"/>
              <a:t>Radi se o specifičnoj formi eskpresije ideje o Bogu, na jedan izuzetno apstraktan način, uostalom kako i priliči ideji o </a:t>
            </a:r>
            <a:r>
              <a:rPr lang="sr-Latn-RS" sz="2800" i="1" dirty="0"/>
              <a:t>Vrhovnom</a:t>
            </a:r>
            <a:r>
              <a:rPr lang="sr-Latn-RS" sz="2800" dirty="0"/>
              <a:t>, koja je tek predvorje za mnoge druge aspekte i tumačenja koja možemo naći i jevrejskom misticizmu. Sâm temelj judaizma leži na ideji o apsolutnoj bestelesnosti </a:t>
            </a:r>
            <a:r>
              <a:rPr lang="sr-Latn-RS" sz="2800" i="1" dirty="0"/>
              <a:t>Boga</a:t>
            </a:r>
            <a:r>
              <a:rPr lang="sr-Latn-RS" sz="2800" dirty="0"/>
              <a:t>, odnosno kako ne poseduje bilo kakav vid forme našem umu smislen, dakle ljudskom umu nepojmljiv</a:t>
            </a:r>
            <a:r>
              <a:rPr lang="sr-Latn-RS" sz="2800" dirty="0" smtClean="0"/>
              <a:t>.</a:t>
            </a:r>
            <a:br>
              <a:rPr lang="sr-Latn-RS" sz="2800" dirty="0" smtClean="0"/>
            </a:br>
            <a:r>
              <a:rPr lang="sr-Latn-RS" sz="2800" dirty="0" smtClean="0"/>
              <a:t/>
            </a:r>
            <a:br>
              <a:rPr lang="sr-Latn-RS" sz="2800" dirty="0" smtClean="0"/>
            </a:br>
            <a:r>
              <a:rPr lang="sr-Latn-RS" sz="2800" dirty="0" smtClean="0">
                <a:hlinkClick r:id="rId8"/>
              </a:rPr>
              <a:t>SAZNAJTE VIŠE</a:t>
            </a:r>
            <a:endParaRPr lang="sr-Latn-RS" sz="2800" dirty="0"/>
          </a:p>
        </p:txBody>
      </p:sp>
    </p:spTree>
    <p:extLst>
      <p:ext uri="{BB962C8B-B14F-4D97-AF65-F5344CB8AC3E}">
        <p14:creationId xmlns:p14="http://schemas.microsoft.com/office/powerpoint/2010/main" val="157575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4" name="Picture 2">
            <a:extLst>
              <a:ext uri="{FF2B5EF4-FFF2-40B4-BE49-F238E27FC236}">
                <a16:creationId xmlns="" xmlns:a16="http://schemas.microsoft.com/office/drawing/2014/main" id="{E25531F0-2399-4F2A-824C-26C3563711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useBgFill="1">
        <p:nvSpPr>
          <p:cNvPr id="76" name="Rectangle 75">
            <a:extLst>
              <a:ext uri="{FF2B5EF4-FFF2-40B4-BE49-F238E27FC236}">
                <a16:creationId xmlns="" xmlns:a16="http://schemas.microsoft.com/office/drawing/2014/main" id="{82A94579-01B7-454A-9C90-6EE06CC1E1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abbalah Tour to Safed and the Galilee | Geoty Tours">
            <a:extLst>
              <a:ext uri="{FF2B5EF4-FFF2-40B4-BE49-F238E27FC236}">
                <a16:creationId xmlns="" xmlns:a16="http://schemas.microsoft.com/office/drawing/2014/main" id="{813AA384-A62F-4487-8F11-8AFBE1069C7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5200" y="1628959"/>
            <a:ext cx="4809066" cy="3600082"/>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4" descr="Tzfat kabbalah bookstore | Bookstore, Safed, Bookshop">
            <a:extLst>
              <a:ext uri="{FF2B5EF4-FFF2-40B4-BE49-F238E27FC236}">
                <a16:creationId xmlns="" xmlns:a16="http://schemas.microsoft.com/office/drawing/2014/main" id="{8B0CD2F2-D20F-4CEC-800C-D32A4DA62FE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17733" y="1551038"/>
            <a:ext cx="4809066" cy="3594776"/>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29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ohar - Knjiga sjaja, Tom I Berešit Metaphysica izdavacka kuca">
            <a:extLst>
              <a:ext uri="{FF2B5EF4-FFF2-40B4-BE49-F238E27FC236}">
                <a16:creationId xmlns="" xmlns:a16="http://schemas.microsoft.com/office/drawing/2014/main" id="{815A72FF-1738-4E61-BD3B-3986BBB2F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4" y="96765"/>
            <a:ext cx="3690939" cy="53160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Zohar, Knjiga Sjaja, Berešit ב &amp; Noah Metaphysica izdavacka kuca">
            <a:extLst>
              <a:ext uri="{FF2B5EF4-FFF2-40B4-BE49-F238E27FC236}">
                <a16:creationId xmlns="" xmlns:a16="http://schemas.microsoft.com/office/drawing/2014/main" id="{950D4220-EDE6-4D66-B872-EEFD915C5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799" y="96765"/>
            <a:ext cx="3624001" cy="53160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85874" y="5520246"/>
            <a:ext cx="3171830" cy="923330"/>
          </a:xfrm>
          <a:prstGeom prst="rect">
            <a:avLst/>
          </a:prstGeom>
        </p:spPr>
        <p:txBody>
          <a:bodyPr wrap="none">
            <a:spAutoFit/>
          </a:bodyPr>
          <a:lstStyle/>
          <a:p>
            <a:r>
              <a:rPr lang="sr-Latn-RS" b="1" dirty="0"/>
              <a:t>Urednik: </a:t>
            </a:r>
            <a:r>
              <a:rPr lang="sr-Latn-RS" dirty="0"/>
              <a:t>Aleksandar Dramićanin</a:t>
            </a:r>
          </a:p>
          <a:p>
            <a:r>
              <a:rPr lang="sr-Latn-RS" b="1" dirty="0"/>
              <a:t>Prevodilac: </a:t>
            </a:r>
            <a:r>
              <a:rPr lang="sr-Latn-RS" dirty="0"/>
              <a:t>Jelena Gavrilović</a:t>
            </a:r>
          </a:p>
          <a:p>
            <a:r>
              <a:rPr lang="sr-Latn-RS" b="1" dirty="0"/>
              <a:t>Redaktor: </a:t>
            </a:r>
            <a:r>
              <a:rPr lang="sr-Latn-RS" dirty="0"/>
              <a:t>Dražen Pekušić</a:t>
            </a:r>
            <a:endParaRPr lang="en-US" dirty="0"/>
          </a:p>
        </p:txBody>
      </p:sp>
      <p:sp>
        <p:nvSpPr>
          <p:cNvPr id="6" name="Rectangle 5"/>
          <p:cNvSpPr/>
          <p:nvPr/>
        </p:nvSpPr>
        <p:spPr>
          <a:xfrm>
            <a:off x="6518799" y="5574635"/>
            <a:ext cx="3919214" cy="646331"/>
          </a:xfrm>
          <a:prstGeom prst="rect">
            <a:avLst/>
          </a:prstGeom>
        </p:spPr>
        <p:txBody>
          <a:bodyPr wrap="none">
            <a:spAutoFit/>
          </a:bodyPr>
          <a:lstStyle/>
          <a:p>
            <a:r>
              <a:rPr lang="sr-Latn-RS" b="1" dirty="0"/>
              <a:t>Podaci o Zoharu: </a:t>
            </a:r>
            <a:r>
              <a:rPr lang="sr-Latn-RS" dirty="0" smtClean="0">
                <a:hlinkClick r:id="rId4"/>
              </a:rPr>
              <a:t>zohar.metaphysica.rs</a:t>
            </a:r>
            <a:endParaRPr lang="sr-Latn-RS" dirty="0"/>
          </a:p>
          <a:p>
            <a:r>
              <a:rPr lang="sr-Latn-RS" b="1" dirty="0"/>
              <a:t>Predgovor: </a:t>
            </a:r>
            <a:r>
              <a:rPr lang="sr-Latn-RS" dirty="0">
                <a:hlinkClick r:id="rId5"/>
              </a:rPr>
              <a:t>arsmagine.com/zohar/</a:t>
            </a:r>
            <a:endParaRPr lang="sr-Latn-RS" dirty="0"/>
          </a:p>
        </p:txBody>
      </p:sp>
    </p:spTree>
    <p:extLst>
      <p:ext uri="{BB962C8B-B14F-4D97-AF65-F5344CB8AC3E}">
        <p14:creationId xmlns:p14="http://schemas.microsoft.com/office/powerpoint/2010/main" val="3169238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 xmlns:a16="http://schemas.microsoft.com/office/drawing/2014/main" id="{19E301E5-1206-47D0-9CDF-72583D7390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 xmlns:a16="http://schemas.microsoft.com/office/drawing/2014/main" id="{AFA31FBE-7948-4384-B68A-75DEFDC495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7 Activities for a kabbalistic Experience in Tzfat - Jewish By Choice">
            <a:extLst>
              <a:ext uri="{FF2B5EF4-FFF2-40B4-BE49-F238E27FC236}">
                <a16:creationId xmlns="" xmlns:a16="http://schemas.microsoft.com/office/drawing/2014/main" id="{5C82D8CB-15FE-4DCC-BF34-C364F3FCC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11392"/>
          <a:stretch/>
        </p:blipFill>
        <p:spPr bwMode="auto">
          <a:xfrm>
            <a:off x="641276" y="643467"/>
            <a:ext cx="4013020" cy="27025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t the Tzfat Kabbalah Center, a lecture for woman, empowerment and feminine spirituality, wellness inner beauty workshop.">
            <a:extLst>
              <a:ext uri="{FF2B5EF4-FFF2-40B4-BE49-F238E27FC236}">
                <a16:creationId xmlns="" xmlns:a16="http://schemas.microsoft.com/office/drawing/2014/main" id="{BC5D9C05-9486-43B8-A0E5-FA13890542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51" r="-1" b="222"/>
          <a:stretch/>
        </p:blipFill>
        <p:spPr bwMode="auto">
          <a:xfrm>
            <a:off x="643467" y="3509433"/>
            <a:ext cx="4010830" cy="2705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1F86520F-DCC4-424B-B88B-1292C656E4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317" b="-1"/>
          <a:stretch/>
        </p:blipFill>
        <p:spPr bwMode="auto">
          <a:xfrm>
            <a:off x="4812633" y="643467"/>
            <a:ext cx="673590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199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 xmlns:a16="http://schemas.microsoft.com/office/drawing/2014/main" id="{705E34FB-F15B-4B97-A591-8EE92E5FAEB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73" name="Round Diagonal Corner Rectangle 6">
            <a:extLst>
              <a:ext uri="{FF2B5EF4-FFF2-40B4-BE49-F238E27FC236}">
                <a16:creationId xmlns="" xmlns:a16="http://schemas.microsoft.com/office/drawing/2014/main" id="{1E43660D-412A-41EF-9745-E92C0AC604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Ultra-Orthodox Jews gather at the grave site of Rabbi Shimon Bar Yochai at Mount Meron in northern Israel on April 29, 2021 as they celebrate the Jewish holiday of Lag BaOmer.">
            <a:extLst>
              <a:ext uri="{FF2B5EF4-FFF2-40B4-BE49-F238E27FC236}">
                <a16:creationId xmlns="" xmlns:a16="http://schemas.microsoft.com/office/drawing/2014/main" id="{CB2EB5E1-4AC9-4E56-BC44-8781AA8012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818" r="1" b="14635"/>
          <a:stretch/>
        </p:blipFill>
        <p:spPr bwMode="auto">
          <a:xfrm>
            <a:off x="1302278" y="1136606"/>
            <a:ext cx="9584265" cy="457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938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28" name="Picture 4" descr="Haredi Judaism - Wikipedia">
            <a:extLst>
              <a:ext uri="{FF2B5EF4-FFF2-40B4-BE49-F238E27FC236}">
                <a16:creationId xmlns="" xmlns:a16="http://schemas.microsoft.com/office/drawing/2014/main" id="{45BAE60E-EA7C-4B75-AA12-6A0A91543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38" y="226307"/>
            <a:ext cx="4860671" cy="3386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srael's haredi population: Is it growing or shrinking? - South Florida Sun  Sentinel - South Florida Sun-Sentinel">
            <a:extLst>
              <a:ext uri="{FF2B5EF4-FFF2-40B4-BE49-F238E27FC236}">
                <a16:creationId xmlns="" xmlns:a16="http://schemas.microsoft.com/office/drawing/2014/main" id="{95EA0ABD-1CC4-4F4E-BB71-CCE3975A36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2" y="3100387"/>
            <a:ext cx="6019801" cy="33861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redi newspaper photoshops masks onto picture of rabbis meeting | The  Times of Israel">
            <a:extLst>
              <a:ext uri="{FF2B5EF4-FFF2-40B4-BE49-F238E27FC236}">
                <a16:creationId xmlns="" xmlns:a16="http://schemas.microsoft.com/office/drawing/2014/main" id="{E15EB67D-AA77-48A3-A9AC-22CFC8F56E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988" y="195262"/>
            <a:ext cx="446532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21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050" name="Picture 2" descr="C:\Users\Home PC\Desktop\reb3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969" y="907473"/>
            <a:ext cx="4168486" cy="49997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49455" y="283392"/>
            <a:ext cx="6096000" cy="6247864"/>
          </a:xfrm>
          <a:prstGeom prst="rect">
            <a:avLst/>
          </a:prstGeom>
        </p:spPr>
        <p:txBody>
          <a:bodyPr>
            <a:spAutoFit/>
          </a:bodyPr>
          <a:lstStyle/>
          <a:p>
            <a:pPr marL="285750" indent="-285750">
              <a:buFont typeface="Arial" pitchFamily="34" charset="0"/>
              <a:buChar char="•"/>
            </a:pPr>
            <a:r>
              <a:rPr lang="sr-Latn-RS" sz="2000" dirty="0"/>
              <a:t>Ovde, pre svih drugih, treba pomenuti čuvenog Menahema Mendela </a:t>
            </a:r>
            <a:r>
              <a:rPr lang="sr-Latn-RS" sz="2000" dirty="0" smtClean="0"/>
              <a:t>Šnersena,</a:t>
            </a:r>
            <a:r>
              <a:rPr lang="he-IL" sz="2000" dirty="0" smtClean="0"/>
              <a:t> </a:t>
            </a:r>
            <a:r>
              <a:rPr lang="sr-Latn-RS" sz="2000" dirty="0"/>
              <a:t>jednog od najvećih rabina XX veka i najuticajnije figure unutar hasidizma. Bio je intelektualno izuzetno nadaren </a:t>
            </a:r>
            <a:r>
              <a:rPr lang="sr-Latn-RS" sz="2000" dirty="0" smtClean="0"/>
              <a:t>čovek, </a:t>
            </a:r>
            <a:r>
              <a:rPr lang="sr-Latn-RS" sz="2000" i="1" dirty="0" smtClean="0"/>
              <a:t>iluj</a:t>
            </a:r>
            <a:r>
              <a:rPr lang="he-IL" sz="2000" dirty="0" smtClean="0"/>
              <a:t>ילוי </a:t>
            </a:r>
            <a:r>
              <a:rPr lang="sr-Latn-RS" sz="2000" dirty="0" smtClean="0"/>
              <a:t>, vrsni </a:t>
            </a:r>
            <a:r>
              <a:rPr lang="sr-Latn-RS" sz="2000" dirty="0"/>
              <a:t>poznavalac jevrejskog </a:t>
            </a:r>
            <a:r>
              <a:rPr lang="sr-Latn-RS" sz="2000" dirty="0" smtClean="0"/>
              <a:t>prava, kabale </a:t>
            </a:r>
            <a:r>
              <a:rPr lang="sr-Latn-RS" sz="2000" dirty="0"/>
              <a:t>i ujedno jedan od najznačajnijih lidera Habad </a:t>
            </a:r>
            <a:r>
              <a:rPr lang="sr-Latn-RS" sz="2000" dirty="0" smtClean="0"/>
              <a:t>organizacije, najbrojnije </a:t>
            </a:r>
            <a:r>
              <a:rPr lang="sr-Latn-RS" sz="2000" dirty="0"/>
              <a:t>grupacije hasidskog ortodoksnog judaizma. HaBaD je </a:t>
            </a:r>
            <a:r>
              <a:rPr lang="sr-Latn-RS" sz="2000" dirty="0" smtClean="0"/>
              <a:t>akronim </a:t>
            </a:r>
            <a:r>
              <a:rPr lang="sr-Latn-RS" sz="2000" dirty="0"/>
              <a:t>koji dobijamo uzimanjem početnih slova vrhovne trijade sefirot Drveta života: Hohme (</a:t>
            </a:r>
            <a:r>
              <a:rPr lang="sr-Latn-RS" sz="2000" dirty="0" smtClean="0"/>
              <a:t>mudrosti),</a:t>
            </a:r>
            <a:r>
              <a:rPr lang="he-IL" sz="2000" dirty="0" smtClean="0"/>
              <a:t> </a:t>
            </a:r>
            <a:r>
              <a:rPr lang="sr-Latn-RS" sz="2000" dirty="0"/>
              <a:t>Bine (</a:t>
            </a:r>
            <a:r>
              <a:rPr lang="sr-Latn-RS" sz="2000" dirty="0" smtClean="0"/>
              <a:t>razumevanja) i Da’at </a:t>
            </a:r>
            <a:r>
              <a:rPr lang="sr-Latn-RS" sz="2000" dirty="0"/>
              <a:t>(</a:t>
            </a:r>
            <a:r>
              <a:rPr lang="sr-Latn-RS" sz="2000" dirty="0" smtClean="0"/>
              <a:t>znanja), kao </a:t>
            </a:r>
            <a:r>
              <a:rPr lang="sr-Latn-RS" sz="2000" dirty="0"/>
              <a:t>mistične i skrivene sefire koja direktno upućuje na ideju o skrivenom znanju koje pažljivo mora biti prenošeno s generacije na generaciju. </a:t>
            </a:r>
            <a:endParaRPr lang="sr-Latn-RS" sz="2000" dirty="0" smtClean="0"/>
          </a:p>
          <a:p>
            <a:endParaRPr lang="sr-Latn-RS" sz="2000" dirty="0"/>
          </a:p>
          <a:p>
            <a:pPr marL="285750" indent="-285750">
              <a:buFont typeface="Arial" pitchFamily="34" charset="0"/>
              <a:buChar char="•"/>
            </a:pPr>
            <a:r>
              <a:rPr lang="sr-Latn-RS" sz="2000" dirty="0" smtClean="0"/>
              <a:t>Šnersen </a:t>
            </a:r>
            <a:r>
              <a:rPr lang="sr-Latn-RS" sz="2000" dirty="0"/>
              <a:t>je kao sedmi rabin od začetka ovog pravca vere, nakon Drugog svetskog rata i Holokausta </a:t>
            </a:r>
            <a:r>
              <a:rPr lang="sr-Latn-RS" sz="2000" dirty="0" smtClean="0"/>
              <a:t>koji </a:t>
            </a:r>
            <a:r>
              <a:rPr lang="sr-Latn-RS" sz="2000" dirty="0"/>
              <a:t>su maltene zbrisali Habad s lica zemlje, uspeo da postavi svoju matičnu organizaciju na nikad jače noge i revitalizuje njeno brojno stanje, što je ubrzo dovelo i do najvećih verskih gibanja u novijoj istoriji Jevreja.</a:t>
            </a:r>
          </a:p>
        </p:txBody>
      </p:sp>
    </p:spTree>
    <p:extLst>
      <p:ext uri="{BB962C8B-B14F-4D97-AF65-F5344CB8AC3E}">
        <p14:creationId xmlns:p14="http://schemas.microsoft.com/office/powerpoint/2010/main" val="297535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3" name="Picture 2">
            <a:extLst>
              <a:ext uri="{FF2B5EF4-FFF2-40B4-BE49-F238E27FC236}">
                <a16:creationId xmlns="" xmlns:a16="http://schemas.microsoft.com/office/drawing/2014/main" id="{E25531F0-2399-4F2A-824C-26C3563711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useBgFill="1">
        <p:nvSpPr>
          <p:cNvPr id="75" name="Rectangle 74">
            <a:extLst>
              <a:ext uri="{FF2B5EF4-FFF2-40B4-BE49-F238E27FC236}">
                <a16:creationId xmlns="" xmlns:a16="http://schemas.microsoft.com/office/drawing/2014/main" id="{82A94579-01B7-454A-9C90-6EE06CC1E1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aredi Burqa">
            <a:extLst>
              <a:ext uri="{FF2B5EF4-FFF2-40B4-BE49-F238E27FC236}">
                <a16:creationId xmlns="" xmlns:a16="http://schemas.microsoft.com/office/drawing/2014/main" id="{40C6C8DC-B55C-409C-A93B-B955CA223B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5200" y="1823975"/>
            <a:ext cx="4809066" cy="3210051"/>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Haredi Burqa">
            <a:extLst>
              <a:ext uri="{FF2B5EF4-FFF2-40B4-BE49-F238E27FC236}">
                <a16:creationId xmlns="" xmlns:a16="http://schemas.microsoft.com/office/drawing/2014/main" id="{1B876E70-B2FB-47D1-B4AC-E4A23C47B82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17733" y="1743401"/>
            <a:ext cx="4809066" cy="3210051"/>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493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8659225-43D9-4B86-A0FA-102F8D5D0B29}"/>
              </a:ext>
            </a:extLst>
          </p:cNvPr>
          <p:cNvSpPr txBox="1"/>
          <p:nvPr/>
        </p:nvSpPr>
        <p:spPr>
          <a:xfrm>
            <a:off x="1563757" y="1016000"/>
            <a:ext cx="9289773" cy="4893647"/>
          </a:xfrm>
          <a:prstGeom prst="rect">
            <a:avLst/>
          </a:prstGeom>
          <a:noFill/>
        </p:spPr>
        <p:txBody>
          <a:bodyPr wrap="square">
            <a:spAutoFit/>
          </a:bodyPr>
          <a:lstStyle/>
          <a:p>
            <a:r>
              <a:rPr lang="en-US" sz="2400" dirty="0"/>
              <a:t>Rabin </a:t>
            </a:r>
            <a:r>
              <a:rPr lang="en-US" sz="2400" dirty="0" err="1"/>
              <a:t>Šimon</a:t>
            </a:r>
            <a:r>
              <a:rPr lang="en-US" sz="2400" dirty="0"/>
              <a:t> Bar Jo</a:t>
            </a:r>
            <a:r>
              <a:rPr lang="sr-Latn-RS" sz="2400" dirty="0"/>
              <a:t>h</a:t>
            </a:r>
            <a:r>
              <a:rPr lang="en-US" sz="2400" dirty="0"/>
              <a:t>ai : „</a:t>
            </a:r>
            <a:r>
              <a:rPr lang="en-US" sz="2400" dirty="0" err="1"/>
              <a:t>Svako</a:t>
            </a:r>
            <a:r>
              <a:rPr lang="en-US" sz="2400" dirty="0"/>
              <a:t> ko </a:t>
            </a:r>
            <a:r>
              <a:rPr lang="en-US" sz="2400" dirty="0" err="1"/>
              <a:t>pomogne</a:t>
            </a:r>
            <a:r>
              <a:rPr lang="en-US" sz="2400" dirty="0"/>
              <a:t> </a:t>
            </a:r>
            <a:r>
              <a:rPr lang="sr-Latn-RS" sz="2400" dirty="0"/>
              <a:t>svom sunarodniku </a:t>
            </a:r>
            <a:r>
              <a:rPr lang="en-US" sz="2400" dirty="0"/>
              <a:t> </a:t>
            </a:r>
            <a:r>
              <a:rPr lang="en-US" sz="2400" dirty="0" err="1"/>
              <a:t>Jevrejinu</a:t>
            </a:r>
            <a:r>
              <a:rPr lang="en-US" sz="2400" dirty="0"/>
              <a:t> </a:t>
            </a:r>
            <a:r>
              <a:rPr lang="en-US" sz="2400" dirty="0" err="1"/>
              <a:t>smatra</a:t>
            </a:r>
            <a:r>
              <a:rPr lang="en-US" sz="2400" dirty="0"/>
              <a:t> se </a:t>
            </a:r>
            <a:r>
              <a:rPr lang="en-US" sz="2400" dirty="0" err="1"/>
              <a:t>kao</a:t>
            </a:r>
            <a:r>
              <a:rPr lang="en-US" sz="2400" dirty="0"/>
              <a:t> da je </a:t>
            </a:r>
            <a:r>
              <a:rPr lang="en-US" sz="2400" dirty="0" err="1"/>
              <a:t>pomogao</a:t>
            </a:r>
            <a:r>
              <a:rPr lang="en-US" sz="2400" dirty="0"/>
              <a:t> </a:t>
            </a:r>
            <a:r>
              <a:rPr lang="en-US" sz="2400" dirty="0" err="1"/>
              <a:t>samom</a:t>
            </a:r>
            <a:r>
              <a:rPr lang="en-US" sz="2400" dirty="0"/>
              <a:t> </a:t>
            </a:r>
            <a:r>
              <a:rPr lang="en-US" sz="2400" dirty="0" err="1"/>
              <a:t>Bogu</a:t>
            </a:r>
            <a:r>
              <a:rPr lang="en-US" sz="2400" dirty="0"/>
              <a:t>“. </a:t>
            </a:r>
            <a:r>
              <a:rPr lang="en-US" sz="2400" dirty="0">
                <a:solidFill>
                  <a:schemeClr val="bg1"/>
                </a:solidFill>
              </a:rPr>
              <a:t>(</a:t>
            </a:r>
            <a:r>
              <a:rPr lang="en-US" sz="2400" dirty="0" err="1">
                <a:solidFill>
                  <a:schemeClr val="bg1"/>
                </a:solidFill>
              </a:rPr>
              <a:t>Midra</a:t>
            </a:r>
            <a:r>
              <a:rPr lang="sr-Latn-RS" sz="2400" dirty="0">
                <a:solidFill>
                  <a:schemeClr val="bg1"/>
                </a:solidFill>
              </a:rPr>
              <a:t>š</a:t>
            </a:r>
            <a:r>
              <a:rPr lang="en-US" sz="2400" dirty="0">
                <a:solidFill>
                  <a:schemeClr val="bg1"/>
                </a:solidFill>
              </a:rPr>
              <a:t> </a:t>
            </a:r>
            <a:r>
              <a:rPr lang="en-US" sz="2400" dirty="0" err="1">
                <a:solidFill>
                  <a:schemeClr val="bg1"/>
                </a:solidFill>
              </a:rPr>
              <a:t>Tanhuma</a:t>
            </a:r>
            <a:r>
              <a:rPr lang="en-US" sz="2400" dirty="0">
                <a:solidFill>
                  <a:schemeClr val="bg1"/>
                </a:solidFill>
              </a:rPr>
              <a:t> Par</a:t>
            </a:r>
            <a:r>
              <a:rPr lang="sr-Latn-RS" sz="2400" dirty="0">
                <a:solidFill>
                  <a:schemeClr val="bg1"/>
                </a:solidFill>
              </a:rPr>
              <a:t>š</a:t>
            </a:r>
            <a:r>
              <a:rPr lang="en-US" sz="2400" dirty="0">
                <a:solidFill>
                  <a:schemeClr val="bg1"/>
                </a:solidFill>
              </a:rPr>
              <a:t>a </a:t>
            </a:r>
            <a:r>
              <a:rPr lang="en-US" sz="2400" dirty="0" err="1">
                <a:solidFill>
                  <a:schemeClr val="bg1"/>
                </a:solidFill>
              </a:rPr>
              <a:t>Vaiehi</a:t>
            </a:r>
            <a:r>
              <a:rPr lang="en-US" sz="2400" dirty="0"/>
              <a:t>)</a:t>
            </a:r>
            <a:endParaRPr lang="sr-Latn-RS" sz="2400" dirty="0"/>
          </a:p>
          <a:p>
            <a:r>
              <a:rPr lang="en-US" sz="2400" dirty="0" err="1">
                <a:solidFill>
                  <a:srgbClr val="FF0000"/>
                </a:solidFill>
              </a:rPr>
              <a:t>Šta</a:t>
            </a:r>
            <a:r>
              <a:rPr lang="en-US" sz="2400" dirty="0">
                <a:solidFill>
                  <a:srgbClr val="FF0000"/>
                </a:solidFill>
              </a:rPr>
              <a:t> </a:t>
            </a:r>
            <a:r>
              <a:rPr lang="en-US" sz="2400" dirty="0" err="1">
                <a:solidFill>
                  <a:srgbClr val="FF0000"/>
                </a:solidFill>
              </a:rPr>
              <a:t>danas</a:t>
            </a:r>
            <a:r>
              <a:rPr lang="en-US" sz="2400" dirty="0">
                <a:solidFill>
                  <a:srgbClr val="FF0000"/>
                </a:solidFill>
              </a:rPr>
              <a:t> </a:t>
            </a:r>
            <a:r>
              <a:rPr lang="en-US" sz="2400" dirty="0" err="1">
                <a:solidFill>
                  <a:srgbClr val="FF0000"/>
                </a:solidFill>
              </a:rPr>
              <a:t>možete</a:t>
            </a:r>
            <a:r>
              <a:rPr lang="en-US" sz="2400" dirty="0">
                <a:solidFill>
                  <a:srgbClr val="FF0000"/>
                </a:solidFill>
              </a:rPr>
              <a:t> </a:t>
            </a:r>
            <a:r>
              <a:rPr lang="en-US" sz="2400" dirty="0" err="1">
                <a:solidFill>
                  <a:srgbClr val="FF0000"/>
                </a:solidFill>
              </a:rPr>
              <a:t>učiniti</a:t>
            </a:r>
            <a:r>
              <a:rPr lang="en-US" sz="2400" dirty="0">
                <a:solidFill>
                  <a:srgbClr val="FF0000"/>
                </a:solidFill>
              </a:rPr>
              <a:t> da </a:t>
            </a:r>
            <a:r>
              <a:rPr lang="en-US" sz="2400" dirty="0" err="1">
                <a:solidFill>
                  <a:srgbClr val="FF0000"/>
                </a:solidFill>
              </a:rPr>
              <a:t>pomognete</a:t>
            </a:r>
            <a:r>
              <a:rPr lang="sr-Latn-RS" sz="2400" dirty="0">
                <a:solidFill>
                  <a:srgbClr val="FF0000"/>
                </a:solidFill>
              </a:rPr>
              <a:t>  sunarodniku J</a:t>
            </a:r>
            <a:r>
              <a:rPr lang="en-US" sz="2400" dirty="0" err="1">
                <a:solidFill>
                  <a:srgbClr val="FF0000"/>
                </a:solidFill>
              </a:rPr>
              <a:t>evrejinu</a:t>
            </a:r>
            <a:r>
              <a:rPr lang="en-US" sz="2400" dirty="0">
                <a:solidFill>
                  <a:srgbClr val="FF0000"/>
                </a:solidFill>
              </a:rPr>
              <a:t>?</a:t>
            </a:r>
            <a:endParaRPr lang="sr-Latn-RS" sz="2400" dirty="0">
              <a:solidFill>
                <a:srgbClr val="FF0000"/>
              </a:solidFill>
            </a:endParaRPr>
          </a:p>
          <a:p>
            <a:endParaRPr lang="sr-Latn-RS" sz="2400" dirty="0"/>
          </a:p>
          <a:p>
            <a:r>
              <a:rPr lang="en-US" sz="2400" dirty="0"/>
              <a:t>Rabin </a:t>
            </a:r>
            <a:r>
              <a:rPr lang="en-US" sz="2400" dirty="0" err="1"/>
              <a:t>Šimon</a:t>
            </a:r>
            <a:r>
              <a:rPr lang="en-US" sz="2400" dirty="0"/>
              <a:t> Bar Jo</a:t>
            </a:r>
            <a:r>
              <a:rPr lang="sr-Latn-RS" sz="2400" dirty="0"/>
              <a:t>h</a:t>
            </a:r>
            <a:r>
              <a:rPr lang="en-US" sz="2400" dirty="0"/>
              <a:t>ai „</a:t>
            </a:r>
            <a:r>
              <a:rPr lang="en-US" sz="2400" dirty="0" err="1"/>
              <a:t>Troje</a:t>
            </a:r>
            <a:r>
              <a:rPr lang="en-US" sz="2400" dirty="0"/>
              <a:t> </a:t>
            </a:r>
            <a:r>
              <a:rPr lang="en-US" sz="2400" dirty="0" err="1"/>
              <a:t>ljudi</a:t>
            </a:r>
            <a:r>
              <a:rPr lang="en-US" sz="2400" dirty="0"/>
              <a:t> koji </a:t>
            </a:r>
            <a:r>
              <a:rPr lang="en-US" sz="2400" dirty="0" err="1"/>
              <a:t>zajedno</a:t>
            </a:r>
            <a:r>
              <a:rPr lang="en-US" sz="2400" dirty="0"/>
              <a:t> </a:t>
            </a:r>
            <a:r>
              <a:rPr lang="en-US" sz="2400" dirty="0" err="1"/>
              <a:t>jedu</a:t>
            </a:r>
            <a:r>
              <a:rPr lang="en-US" sz="2400" dirty="0"/>
              <a:t> </a:t>
            </a:r>
            <a:r>
              <a:rPr lang="en-US" sz="2400" dirty="0" err="1"/>
              <a:t>i</a:t>
            </a:r>
            <a:r>
              <a:rPr lang="en-US" sz="2400" dirty="0"/>
              <a:t> dele </a:t>
            </a:r>
            <a:r>
              <a:rPr lang="en-US" sz="2400" dirty="0" err="1"/>
              <a:t>reči</a:t>
            </a:r>
            <a:r>
              <a:rPr lang="en-US" sz="2400" dirty="0"/>
              <a:t> Tore, to je </a:t>
            </a:r>
            <a:r>
              <a:rPr lang="en-US" sz="2400" dirty="0" err="1"/>
              <a:t>kao</a:t>
            </a:r>
            <a:r>
              <a:rPr lang="en-US" sz="2400" dirty="0"/>
              <a:t> da </a:t>
            </a:r>
            <a:r>
              <a:rPr lang="en-US" sz="2400" dirty="0" err="1"/>
              <a:t>su</a:t>
            </a:r>
            <a:r>
              <a:rPr lang="en-US" sz="2400" dirty="0"/>
              <a:t> za </a:t>
            </a:r>
            <a:r>
              <a:rPr lang="en-US" sz="2400" dirty="0" err="1"/>
              <a:t>Božjim</a:t>
            </a:r>
            <a:r>
              <a:rPr lang="en-US" sz="2400" dirty="0"/>
              <a:t> </a:t>
            </a:r>
            <a:r>
              <a:rPr lang="en-US" sz="2400" dirty="0" err="1"/>
              <a:t>stolom</a:t>
            </a:r>
            <a:r>
              <a:rPr lang="en-US" sz="2400" dirty="0"/>
              <a:t>“. </a:t>
            </a:r>
            <a:endParaRPr lang="sr-Latn-RS" sz="2400" dirty="0"/>
          </a:p>
          <a:p>
            <a:r>
              <a:rPr lang="en-US" sz="2400" dirty="0">
                <a:solidFill>
                  <a:schemeClr val="bg1"/>
                </a:solidFill>
              </a:rPr>
              <a:t>(</a:t>
            </a:r>
            <a:r>
              <a:rPr lang="en-US" sz="2400" dirty="0" err="1">
                <a:solidFill>
                  <a:schemeClr val="bg1"/>
                </a:solidFill>
              </a:rPr>
              <a:t>Pirkei</a:t>
            </a:r>
            <a:r>
              <a:rPr lang="en-US" sz="2400" dirty="0">
                <a:solidFill>
                  <a:schemeClr val="bg1"/>
                </a:solidFill>
              </a:rPr>
              <a:t> Avo</a:t>
            </a:r>
            <a:r>
              <a:rPr lang="sr-Latn-RS" sz="2400" dirty="0">
                <a:solidFill>
                  <a:schemeClr val="bg1"/>
                </a:solidFill>
              </a:rPr>
              <a:t>t</a:t>
            </a:r>
            <a:r>
              <a:rPr lang="en-US" sz="2400" dirty="0">
                <a:solidFill>
                  <a:schemeClr val="bg1"/>
                </a:solidFill>
              </a:rPr>
              <a:t> 3:3)</a:t>
            </a:r>
            <a:endParaRPr lang="sr-Latn-RS" sz="2400" dirty="0">
              <a:solidFill>
                <a:schemeClr val="bg1"/>
              </a:solidFill>
            </a:endParaRPr>
          </a:p>
          <a:p>
            <a:r>
              <a:rPr lang="en-US" sz="2400" dirty="0" err="1">
                <a:solidFill>
                  <a:srgbClr val="FF0000"/>
                </a:solidFill>
              </a:rPr>
              <a:t>Kada</a:t>
            </a:r>
            <a:r>
              <a:rPr lang="en-US" sz="2400" dirty="0">
                <a:solidFill>
                  <a:srgbClr val="FF0000"/>
                </a:solidFill>
              </a:rPr>
              <a:t> </a:t>
            </a:r>
            <a:r>
              <a:rPr lang="en-US" sz="2400" dirty="0" err="1">
                <a:solidFill>
                  <a:srgbClr val="FF0000"/>
                </a:solidFill>
              </a:rPr>
              <a:t>danas</a:t>
            </a:r>
            <a:r>
              <a:rPr lang="en-US" sz="2400" dirty="0">
                <a:solidFill>
                  <a:srgbClr val="FF0000"/>
                </a:solidFill>
              </a:rPr>
              <a:t> </a:t>
            </a:r>
            <a:r>
              <a:rPr lang="en-US" sz="2400" dirty="0" err="1">
                <a:solidFill>
                  <a:srgbClr val="FF0000"/>
                </a:solidFill>
              </a:rPr>
              <a:t>možete</a:t>
            </a:r>
            <a:r>
              <a:rPr lang="en-US" sz="2400" dirty="0">
                <a:solidFill>
                  <a:srgbClr val="FF0000"/>
                </a:solidFill>
              </a:rPr>
              <a:t> </a:t>
            </a:r>
            <a:r>
              <a:rPr lang="en-US" sz="2400" dirty="0" err="1">
                <a:solidFill>
                  <a:srgbClr val="FF0000"/>
                </a:solidFill>
              </a:rPr>
              <a:t>deliti</a:t>
            </a:r>
            <a:r>
              <a:rPr lang="en-US" sz="2400" dirty="0">
                <a:solidFill>
                  <a:srgbClr val="FF0000"/>
                </a:solidFill>
              </a:rPr>
              <a:t> </a:t>
            </a:r>
            <a:r>
              <a:rPr lang="en-US" sz="2400" dirty="0" err="1">
                <a:solidFill>
                  <a:srgbClr val="FF0000"/>
                </a:solidFill>
              </a:rPr>
              <a:t>reči</a:t>
            </a:r>
            <a:r>
              <a:rPr lang="en-US" sz="2400" dirty="0">
                <a:solidFill>
                  <a:srgbClr val="FF0000"/>
                </a:solidFill>
              </a:rPr>
              <a:t> Tore?</a:t>
            </a:r>
            <a:endParaRPr lang="sr-Latn-RS" sz="2400" dirty="0">
              <a:solidFill>
                <a:srgbClr val="FF0000"/>
              </a:solidFill>
            </a:endParaRPr>
          </a:p>
          <a:p>
            <a:endParaRPr lang="sr-Latn-RS" sz="2400" dirty="0">
              <a:solidFill>
                <a:srgbClr val="FF0000"/>
              </a:solidFill>
            </a:endParaRPr>
          </a:p>
          <a:p>
            <a:r>
              <a:rPr lang="en-US" sz="2400" dirty="0"/>
              <a:t>Da bi </a:t>
            </a:r>
            <a:r>
              <a:rPr lang="en-US" sz="2400" dirty="0" err="1"/>
              <a:t>otkrili</a:t>
            </a:r>
            <a:r>
              <a:rPr lang="en-US" sz="2400" dirty="0"/>
              <a:t> Toru, </a:t>
            </a:r>
            <a:r>
              <a:rPr lang="en-US" sz="2400" dirty="0" err="1"/>
              <a:t>Jevreji</a:t>
            </a:r>
            <a:r>
              <a:rPr lang="en-US" sz="2400" dirty="0"/>
              <a:t> </a:t>
            </a:r>
            <a:r>
              <a:rPr lang="en-US" sz="2400" dirty="0" err="1"/>
              <a:t>su</a:t>
            </a:r>
            <a:r>
              <a:rPr lang="en-US" sz="2400" dirty="0"/>
              <a:t> se </a:t>
            </a:r>
            <a:r>
              <a:rPr lang="en-US" sz="2400" dirty="0" err="1"/>
              <a:t>popeli</a:t>
            </a:r>
            <a:r>
              <a:rPr lang="en-US" sz="2400" dirty="0"/>
              <a:t> </a:t>
            </a:r>
            <a:r>
              <a:rPr lang="en-US" sz="2400" dirty="0" err="1"/>
              <a:t>na</a:t>
            </a:r>
            <a:r>
              <a:rPr lang="en-US" sz="2400" dirty="0"/>
              <a:t> </a:t>
            </a:r>
            <a:r>
              <a:rPr lang="en-US" sz="2400" dirty="0" err="1"/>
              <a:t>Moutn</a:t>
            </a:r>
            <a:r>
              <a:rPr lang="en-US" sz="2400" dirty="0"/>
              <a:t> </a:t>
            </a:r>
            <a:r>
              <a:rPr lang="en-US" sz="2400" dirty="0" err="1"/>
              <a:t>Sinaj</a:t>
            </a:r>
            <a:r>
              <a:rPr lang="en-US" sz="2400" dirty="0"/>
              <a:t>. Ali da bi </a:t>
            </a:r>
            <a:r>
              <a:rPr lang="en-US" sz="2400" dirty="0" err="1"/>
              <a:t>pristupio</a:t>
            </a:r>
            <a:r>
              <a:rPr lang="en-US" sz="2400" dirty="0"/>
              <a:t> </a:t>
            </a:r>
            <a:r>
              <a:rPr lang="en-US" sz="2400" dirty="0" err="1"/>
              <a:t>tajnama</a:t>
            </a:r>
            <a:r>
              <a:rPr lang="en-US" sz="2400" dirty="0"/>
              <a:t> Tore, rabi </a:t>
            </a:r>
            <a:r>
              <a:rPr lang="en-US" sz="2400" dirty="0" err="1"/>
              <a:t>Šimon</a:t>
            </a:r>
            <a:r>
              <a:rPr lang="en-US" sz="2400" dirty="0"/>
              <a:t> bar Jo</a:t>
            </a:r>
            <a:r>
              <a:rPr lang="sr-Latn-RS" sz="2400" dirty="0"/>
              <a:t>h</a:t>
            </a:r>
            <a:r>
              <a:rPr lang="en-US" sz="2400" dirty="0"/>
              <a:t>ai</a:t>
            </a:r>
            <a:r>
              <a:rPr lang="sr-Latn-RS" sz="2400" dirty="0"/>
              <a:t> se </a:t>
            </a:r>
            <a:r>
              <a:rPr lang="en-US" sz="2400" dirty="0"/>
              <a:t> po</a:t>
            </a:r>
            <a:r>
              <a:rPr lang="sr-Latn-RS" sz="2400" dirty="0"/>
              <a:t>vukao </a:t>
            </a:r>
            <a:r>
              <a:rPr lang="en-US" sz="2400" dirty="0"/>
              <a:t> u </a:t>
            </a:r>
            <a:r>
              <a:rPr lang="en-US" sz="2400" dirty="0" err="1"/>
              <a:t>pećinu</a:t>
            </a:r>
            <a:r>
              <a:rPr lang="en-US" sz="2400" dirty="0"/>
              <a:t>.</a:t>
            </a:r>
            <a:endParaRPr lang="sr-Latn-RS" sz="2400" dirty="0"/>
          </a:p>
          <a:p>
            <a:r>
              <a:rPr lang="en-US" sz="2400" dirty="0">
                <a:solidFill>
                  <a:srgbClr val="FF0000"/>
                </a:solidFill>
              </a:rPr>
              <a:t>Koja </a:t>
            </a:r>
            <a:r>
              <a:rPr lang="en-US" sz="2400" dirty="0" err="1">
                <a:solidFill>
                  <a:srgbClr val="FF0000"/>
                </a:solidFill>
              </a:rPr>
              <a:t>okruženja</a:t>
            </a:r>
            <a:r>
              <a:rPr lang="en-US" sz="2400" dirty="0">
                <a:solidFill>
                  <a:srgbClr val="FF0000"/>
                </a:solidFill>
              </a:rPr>
              <a:t> </a:t>
            </a:r>
            <a:r>
              <a:rPr lang="en-US" sz="2400" dirty="0" err="1">
                <a:solidFill>
                  <a:srgbClr val="FF0000"/>
                </a:solidFill>
              </a:rPr>
              <a:t>su</a:t>
            </a:r>
            <a:r>
              <a:rPr lang="en-US" sz="2400" dirty="0">
                <a:solidFill>
                  <a:srgbClr val="FF0000"/>
                </a:solidFill>
              </a:rPr>
              <a:t> </a:t>
            </a:r>
            <a:r>
              <a:rPr lang="en-US" sz="2400" dirty="0" err="1">
                <a:solidFill>
                  <a:srgbClr val="FF0000"/>
                </a:solidFill>
              </a:rPr>
              <a:t>najbolja</a:t>
            </a:r>
            <a:r>
              <a:rPr lang="en-US" sz="2400" dirty="0">
                <a:solidFill>
                  <a:srgbClr val="FF0000"/>
                </a:solidFill>
              </a:rPr>
              <a:t> za </a:t>
            </a:r>
            <a:r>
              <a:rPr lang="en-US" sz="2400" dirty="0" err="1">
                <a:solidFill>
                  <a:srgbClr val="FF0000"/>
                </a:solidFill>
              </a:rPr>
              <a:t>rast</a:t>
            </a:r>
            <a:r>
              <a:rPr lang="en-US" sz="2400" dirty="0">
                <a:solidFill>
                  <a:srgbClr val="FF0000"/>
                </a:solidFill>
              </a:rPr>
              <a:t> </a:t>
            </a:r>
            <a:r>
              <a:rPr lang="en-US" sz="2400" dirty="0" err="1">
                <a:solidFill>
                  <a:srgbClr val="FF0000"/>
                </a:solidFill>
              </a:rPr>
              <a:t>vašeg</a:t>
            </a:r>
            <a:r>
              <a:rPr lang="en-US" sz="2400" dirty="0">
                <a:solidFill>
                  <a:srgbClr val="FF0000"/>
                </a:solidFill>
              </a:rPr>
              <a:t> Tore?</a:t>
            </a:r>
          </a:p>
        </p:txBody>
      </p:sp>
    </p:spTree>
    <p:extLst>
      <p:ext uri="{BB962C8B-B14F-4D97-AF65-F5344CB8AC3E}">
        <p14:creationId xmlns:p14="http://schemas.microsoft.com/office/powerpoint/2010/main" val="3448928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etaphysica o nama metafizika">
            <a:extLst>
              <a:ext uri="{FF2B5EF4-FFF2-40B4-BE49-F238E27FC236}">
                <a16:creationId xmlns="" xmlns:a16="http://schemas.microsoft.com/office/drawing/2014/main" id="{88347C66-F6AA-4FEE-A23B-56C621829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813" y="1356852"/>
            <a:ext cx="4851574" cy="40910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218387AC-31BF-4856-80EC-AFF017A2CF9A}"/>
              </a:ext>
            </a:extLst>
          </p:cNvPr>
          <p:cNvSpPr txBox="1"/>
          <p:nvPr/>
        </p:nvSpPr>
        <p:spPr>
          <a:xfrm>
            <a:off x="7164787" y="5251191"/>
            <a:ext cx="3449463" cy="369332"/>
          </a:xfrm>
          <a:prstGeom prst="rect">
            <a:avLst/>
          </a:prstGeom>
          <a:noFill/>
        </p:spPr>
        <p:txBody>
          <a:bodyPr wrap="square">
            <a:spAutoFit/>
          </a:bodyPr>
          <a:lstStyle/>
          <a:p>
            <a:r>
              <a:rPr lang="en-US" dirty="0" smtClean="0">
                <a:hlinkClick r:id="rId3"/>
              </a:rPr>
              <a:t>zohar.metaphysica.rs</a:t>
            </a:r>
            <a:endParaRPr lang="sr-Latn-RS" dirty="0"/>
          </a:p>
        </p:txBody>
      </p:sp>
      <p:sp>
        <p:nvSpPr>
          <p:cNvPr id="8" name="TextBox 7">
            <a:extLst>
              <a:ext uri="{FF2B5EF4-FFF2-40B4-BE49-F238E27FC236}">
                <a16:creationId xmlns="" xmlns:a16="http://schemas.microsoft.com/office/drawing/2014/main" id="{99509FDD-05F1-4EC6-946B-E57AA93D3983}"/>
              </a:ext>
            </a:extLst>
          </p:cNvPr>
          <p:cNvSpPr txBox="1"/>
          <p:nvPr/>
        </p:nvSpPr>
        <p:spPr>
          <a:xfrm>
            <a:off x="6909155" y="1489814"/>
            <a:ext cx="3869902" cy="3416320"/>
          </a:xfrm>
          <a:prstGeom prst="rect">
            <a:avLst/>
          </a:prstGeom>
          <a:noFill/>
        </p:spPr>
        <p:txBody>
          <a:bodyPr wrap="square">
            <a:spAutoFit/>
          </a:bodyPr>
          <a:lstStyle/>
          <a:p>
            <a:pPr algn="l"/>
            <a:r>
              <a:rPr lang="en-US" b="0" i="0" u="none" strike="noStrike" dirty="0" err="1">
                <a:effectLst/>
                <a:latin typeface="inherit"/>
              </a:rPr>
              <a:t>Izdavačka</a:t>
            </a:r>
            <a:r>
              <a:rPr lang="en-US" b="0" i="0" u="none" strike="noStrike" dirty="0">
                <a:effectLst/>
                <a:latin typeface="inherit"/>
              </a:rPr>
              <a:t> </a:t>
            </a:r>
            <a:r>
              <a:rPr lang="en-US" b="0" i="0" u="none" strike="noStrike" dirty="0" err="1">
                <a:effectLst/>
                <a:latin typeface="inherit"/>
              </a:rPr>
              <a:t>kuća</a:t>
            </a:r>
            <a:r>
              <a:rPr lang="en-US" b="0" i="0" u="none" strike="noStrike" dirty="0">
                <a:effectLst/>
                <a:latin typeface="inherit"/>
              </a:rPr>
              <a:t> </a:t>
            </a:r>
            <a:r>
              <a:rPr lang="en-US" b="1" i="0" u="none" strike="noStrike" dirty="0" err="1" smtClean="0">
                <a:effectLst/>
                <a:latin typeface="inherit"/>
                <a:hlinkClick r:id="rId4"/>
              </a:rPr>
              <a:t>Metafizika</a:t>
            </a:r>
            <a:r>
              <a:rPr lang="sr-Latn-RS" b="1" i="0" u="none" strike="noStrike" dirty="0" smtClean="0">
                <a:effectLst/>
                <a:latin typeface="inherit"/>
              </a:rPr>
              <a:t/>
            </a:r>
            <a:br>
              <a:rPr lang="sr-Latn-RS" b="1" i="0" u="none" strike="noStrike" dirty="0" smtClean="0">
                <a:effectLst/>
                <a:latin typeface="inherit"/>
              </a:rPr>
            </a:br>
            <a:r>
              <a:rPr lang="sr-Latn-RS" i="0" u="none" strike="noStrike" dirty="0" smtClean="0">
                <a:effectLst/>
                <a:latin typeface="inherit"/>
              </a:rPr>
              <a:t>Osnivač: </a:t>
            </a:r>
            <a:r>
              <a:rPr lang="sr-Latn-RS" b="1" i="0" u="none" strike="noStrike" dirty="0" smtClean="0">
                <a:effectLst/>
                <a:latin typeface="inherit"/>
              </a:rPr>
              <a:t>Aleksandar Dramićanin</a:t>
            </a:r>
          </a:p>
          <a:p>
            <a:pPr algn="l"/>
            <a:endParaRPr lang="sr-Latn-RS" dirty="0">
              <a:latin typeface="inherit"/>
            </a:endParaRPr>
          </a:p>
          <a:p>
            <a:r>
              <a:rPr lang="en-US" dirty="0" err="1">
                <a:latin typeface="inherit"/>
              </a:rPr>
              <a:t>Adresa</a:t>
            </a:r>
            <a:r>
              <a:rPr lang="en-US" dirty="0">
                <a:latin typeface="inherit"/>
              </a:rPr>
              <a:t>: </a:t>
            </a:r>
            <a:r>
              <a:rPr lang="en-US" b="1" dirty="0" err="1">
                <a:latin typeface="inherit"/>
              </a:rPr>
              <a:t>Jevrejska</a:t>
            </a:r>
            <a:r>
              <a:rPr lang="en-US" b="1" dirty="0">
                <a:latin typeface="inherit"/>
              </a:rPr>
              <a:t> 20, </a:t>
            </a:r>
            <a:r>
              <a:rPr lang="en-US" b="1" dirty="0" smtClean="0">
                <a:latin typeface="inherit"/>
              </a:rPr>
              <a:t>Beograd </a:t>
            </a:r>
            <a:endParaRPr lang="sr-Latn-RS" b="1" dirty="0" smtClean="0">
              <a:latin typeface="inherit"/>
            </a:endParaRPr>
          </a:p>
          <a:p>
            <a:endParaRPr lang="sr-Latn-RS" dirty="0">
              <a:latin typeface="inherit"/>
            </a:endParaRPr>
          </a:p>
          <a:p>
            <a:r>
              <a:rPr lang="en-US" dirty="0" err="1" smtClean="0">
                <a:latin typeface="inherit"/>
              </a:rPr>
              <a:t>Radno</a:t>
            </a:r>
            <a:r>
              <a:rPr lang="en-US" dirty="0" smtClean="0">
                <a:latin typeface="inherit"/>
              </a:rPr>
              <a:t> </a:t>
            </a:r>
            <a:r>
              <a:rPr lang="en-US" dirty="0" err="1">
                <a:latin typeface="inherit"/>
              </a:rPr>
              <a:t>vreme</a:t>
            </a:r>
            <a:r>
              <a:rPr lang="en-US" dirty="0">
                <a:latin typeface="inherit"/>
              </a:rPr>
              <a:t>: </a:t>
            </a:r>
            <a:r>
              <a:rPr lang="en-US" b="1" dirty="0">
                <a:latin typeface="inherit"/>
              </a:rPr>
              <a:t>10-17h</a:t>
            </a:r>
            <a:r>
              <a:rPr lang="en-US" dirty="0">
                <a:latin typeface="inherit"/>
              </a:rPr>
              <a:t>, </a:t>
            </a:r>
            <a:r>
              <a:rPr lang="en-US" dirty="0" err="1">
                <a:latin typeface="inherit"/>
              </a:rPr>
              <a:t>subotom</a:t>
            </a:r>
            <a:r>
              <a:rPr lang="en-US" dirty="0">
                <a:latin typeface="inherit"/>
              </a:rPr>
              <a:t> </a:t>
            </a:r>
            <a:r>
              <a:rPr lang="en-US" dirty="0" err="1">
                <a:latin typeface="inherit"/>
              </a:rPr>
              <a:t>po</a:t>
            </a:r>
            <a:r>
              <a:rPr lang="en-US" dirty="0">
                <a:latin typeface="inherit"/>
              </a:rPr>
              <a:t> </a:t>
            </a:r>
            <a:r>
              <a:rPr lang="en-US" dirty="0" err="1">
                <a:latin typeface="inherit"/>
              </a:rPr>
              <a:t>dogovoru</a:t>
            </a:r>
            <a:r>
              <a:rPr lang="en-US" dirty="0">
                <a:latin typeface="inherit"/>
              </a:rPr>
              <a:t>. </a:t>
            </a:r>
            <a:endParaRPr lang="sr-Latn-RS" dirty="0" smtClean="0">
              <a:latin typeface="inherit"/>
            </a:endParaRPr>
          </a:p>
          <a:p>
            <a:endParaRPr lang="sr-Latn-RS" dirty="0">
              <a:latin typeface="inherit"/>
            </a:endParaRPr>
          </a:p>
          <a:p>
            <a:r>
              <a:rPr lang="en-US" dirty="0" err="1" smtClean="0">
                <a:latin typeface="inherit"/>
              </a:rPr>
              <a:t>Telefon</a:t>
            </a:r>
            <a:r>
              <a:rPr lang="en-US" dirty="0">
                <a:latin typeface="inherit"/>
              </a:rPr>
              <a:t>: + 381 11 3036440 </a:t>
            </a:r>
            <a:endParaRPr lang="sr-Latn-RS" dirty="0" smtClean="0">
              <a:latin typeface="inherit"/>
            </a:endParaRPr>
          </a:p>
          <a:p>
            <a:r>
              <a:rPr lang="en-US" dirty="0" smtClean="0">
                <a:latin typeface="inherit"/>
              </a:rPr>
              <a:t>Mob/</a:t>
            </a:r>
            <a:r>
              <a:rPr lang="en-US" dirty="0" err="1" smtClean="0">
                <a:latin typeface="inherit"/>
              </a:rPr>
              <a:t>tel</a:t>
            </a:r>
            <a:r>
              <a:rPr lang="en-US" dirty="0">
                <a:latin typeface="inherit"/>
              </a:rPr>
              <a:t>: + 381 62 </a:t>
            </a:r>
            <a:r>
              <a:rPr lang="en-US" dirty="0" smtClean="0">
                <a:latin typeface="inherit"/>
              </a:rPr>
              <a:t>33</a:t>
            </a:r>
            <a:r>
              <a:rPr lang="sr-Latn-RS" dirty="0" smtClean="0">
                <a:latin typeface="inherit"/>
              </a:rPr>
              <a:t> </a:t>
            </a:r>
            <a:r>
              <a:rPr lang="en-US" dirty="0" smtClean="0">
                <a:latin typeface="inherit"/>
              </a:rPr>
              <a:t>64</a:t>
            </a:r>
            <a:r>
              <a:rPr lang="sr-Latn-RS" dirty="0" smtClean="0">
                <a:latin typeface="inherit"/>
              </a:rPr>
              <a:t> </a:t>
            </a:r>
            <a:r>
              <a:rPr lang="en-US" dirty="0" smtClean="0">
                <a:latin typeface="inherit"/>
              </a:rPr>
              <a:t>60</a:t>
            </a:r>
            <a:endParaRPr lang="sr-Latn-RS" dirty="0" smtClean="0">
              <a:latin typeface="inherit"/>
            </a:endParaRPr>
          </a:p>
          <a:p>
            <a:endParaRPr lang="sr-Latn-RS" b="0" i="0" u="none" strike="noStrike" dirty="0">
              <a:effectLst/>
              <a:latin typeface="inherit"/>
            </a:endParaRPr>
          </a:p>
          <a:p>
            <a:r>
              <a:rPr lang="sr-Latn-RS" dirty="0" smtClean="0">
                <a:latin typeface="inherit"/>
              </a:rPr>
              <a:t>Na internetu:</a:t>
            </a:r>
            <a:endParaRPr lang="en-US" b="0" i="0" u="none" strike="noStrike" dirty="0">
              <a:effectLst/>
              <a:latin typeface="inherit"/>
            </a:endParaRPr>
          </a:p>
        </p:txBody>
      </p:sp>
      <p:sp>
        <p:nvSpPr>
          <p:cNvPr id="2" name="Rectangle 1"/>
          <p:cNvSpPr/>
          <p:nvPr/>
        </p:nvSpPr>
        <p:spPr>
          <a:xfrm>
            <a:off x="7164788" y="4865512"/>
            <a:ext cx="1529778" cy="369332"/>
          </a:xfrm>
          <a:prstGeom prst="rect">
            <a:avLst/>
          </a:prstGeom>
        </p:spPr>
        <p:txBody>
          <a:bodyPr wrap="none">
            <a:spAutoFit/>
          </a:bodyPr>
          <a:lstStyle/>
          <a:p>
            <a:r>
              <a:rPr lang="sr-Latn-RS" dirty="0" smtClean="0">
                <a:hlinkClick r:id="rId5"/>
              </a:rPr>
              <a:t>metaphysica.rs</a:t>
            </a:r>
            <a:endParaRPr lang="sr-Latn-RS" dirty="0"/>
          </a:p>
        </p:txBody>
      </p:sp>
    </p:spTree>
    <p:extLst>
      <p:ext uri="{BB962C8B-B14F-4D97-AF65-F5344CB8AC3E}">
        <p14:creationId xmlns:p14="http://schemas.microsoft.com/office/powerpoint/2010/main" val="4261879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7896" y="5290543"/>
            <a:ext cx="2822696" cy="646331"/>
          </a:xfrm>
          <a:prstGeom prst="rect">
            <a:avLst/>
          </a:prstGeom>
          <a:noFill/>
        </p:spPr>
        <p:txBody>
          <a:bodyPr wrap="none" rtlCol="0">
            <a:spAutoFit/>
          </a:bodyPr>
          <a:lstStyle/>
          <a:p>
            <a:r>
              <a:rPr lang="sr-Latn-RS" sz="3600" dirty="0" smtClean="0"/>
              <a:t>Avinu </a:t>
            </a:r>
            <a:r>
              <a:rPr lang="sr-Latn-RS" sz="3600" dirty="0" smtClean="0"/>
              <a:t>Mal</a:t>
            </a:r>
            <a:r>
              <a:rPr lang="en-US" sz="3600" dirty="0" smtClean="0"/>
              <a:t>k</a:t>
            </a:r>
            <a:r>
              <a:rPr lang="sr-Latn-RS" sz="3600" dirty="0" smtClean="0"/>
              <a:t>enu</a:t>
            </a:r>
            <a:endParaRPr lang="sr-Latn-RS" sz="3600" dirty="0"/>
          </a:p>
        </p:txBody>
      </p:sp>
      <p:sp>
        <p:nvSpPr>
          <p:cNvPr id="4" name="TextBox 3"/>
          <p:cNvSpPr txBox="1"/>
          <p:nvPr/>
        </p:nvSpPr>
        <p:spPr>
          <a:xfrm>
            <a:off x="3878483" y="5936874"/>
            <a:ext cx="4649386" cy="369332"/>
          </a:xfrm>
          <a:prstGeom prst="rect">
            <a:avLst/>
          </a:prstGeom>
          <a:noFill/>
        </p:spPr>
        <p:txBody>
          <a:bodyPr wrap="square" rtlCol="0">
            <a:spAutoFit/>
          </a:bodyPr>
          <a:lstStyle/>
          <a:p>
            <a:r>
              <a:rPr lang="sr-Latn-RS" dirty="0" smtClean="0">
                <a:hlinkClick r:id="rId2"/>
              </a:rPr>
              <a:t>arsmagine.com/price-iz-vecnosti/avinu-malkenu</a:t>
            </a:r>
            <a:endParaRPr lang="sr-Latn-RS" dirty="0"/>
          </a:p>
        </p:txBody>
      </p:sp>
      <p:pic>
        <p:nvPicPr>
          <p:cNvPr id="1026" name="Picture 2" descr="C:\Users\Home PC\Desktop\shofar-at-sunset-batel-yehezkel-300x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347" y="956402"/>
            <a:ext cx="5535658" cy="433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17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 xmlns:a16="http://schemas.microsoft.com/office/drawing/2014/main" id="{59FACE42-44B0-4185-8ED4-9043A78C860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 xmlns:a16="http://schemas.microsoft.com/office/drawing/2014/main" id="{A838DBA2-246D-4087-AE0A-6EA2B4B65AF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288" y="0"/>
            <a:ext cx="12053888" cy="6858001"/>
            <a:chOff x="-14288" y="0"/>
            <a:chExt cx="12053888" cy="6858001"/>
          </a:xfrm>
        </p:grpSpPr>
        <p:grpSp>
          <p:nvGrpSpPr>
            <p:cNvPr id="14" name="Group 13">
              <a:extLst>
                <a:ext uri="{FF2B5EF4-FFF2-40B4-BE49-F238E27FC236}">
                  <a16:creationId xmlns="" xmlns:a16="http://schemas.microsoft.com/office/drawing/2014/main" id="{B4406F95-9579-494D-BE1E-A012A7F4CB34}"/>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6" name="Rectangle 5">
                <a:extLst>
                  <a:ext uri="{FF2B5EF4-FFF2-40B4-BE49-F238E27FC236}">
                    <a16:creationId xmlns="" xmlns:a16="http://schemas.microsoft.com/office/drawing/2014/main" id="{4C8D671A-5C73-44CA-B6D0-7F3BC195BA67}"/>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7" name="Freeform 6">
                <a:extLst>
                  <a:ext uri="{FF2B5EF4-FFF2-40B4-BE49-F238E27FC236}">
                    <a16:creationId xmlns="" xmlns:a16="http://schemas.microsoft.com/office/drawing/2014/main" id="{F0DB3AC8-B5AD-4004-B0B9-74B58BECA0C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7">
                <a:extLst>
                  <a:ext uri="{FF2B5EF4-FFF2-40B4-BE49-F238E27FC236}">
                    <a16:creationId xmlns="" xmlns:a16="http://schemas.microsoft.com/office/drawing/2014/main" id="{F3B2C8F3-E236-45B2-B2E1-8460F8FD6DD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8">
                <a:extLst>
                  <a:ext uri="{FF2B5EF4-FFF2-40B4-BE49-F238E27FC236}">
                    <a16:creationId xmlns="" xmlns:a16="http://schemas.microsoft.com/office/drawing/2014/main" id="{761EE3AC-0BC2-4A29-AD58-5CB0EEFF96C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9">
                <a:extLst>
                  <a:ext uri="{FF2B5EF4-FFF2-40B4-BE49-F238E27FC236}">
                    <a16:creationId xmlns="" xmlns:a16="http://schemas.microsoft.com/office/drawing/2014/main" id="{38DC43BE-83DD-43F3-A21F-9B58B1074FF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0">
                <a:extLst>
                  <a:ext uri="{FF2B5EF4-FFF2-40B4-BE49-F238E27FC236}">
                    <a16:creationId xmlns="" xmlns:a16="http://schemas.microsoft.com/office/drawing/2014/main" id="{112583CE-53E8-48F6-9F71-25A32BFD61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11">
                <a:extLst>
                  <a:ext uri="{FF2B5EF4-FFF2-40B4-BE49-F238E27FC236}">
                    <a16:creationId xmlns="" xmlns:a16="http://schemas.microsoft.com/office/drawing/2014/main" id="{229A7966-2C4F-4334-8FB7-08521F984D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12">
                <a:extLst>
                  <a:ext uri="{FF2B5EF4-FFF2-40B4-BE49-F238E27FC236}">
                    <a16:creationId xmlns="" xmlns:a16="http://schemas.microsoft.com/office/drawing/2014/main" id="{656FCF6A-DF5B-42AA-83C4-22CD7B9947D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3">
                <a:extLst>
                  <a:ext uri="{FF2B5EF4-FFF2-40B4-BE49-F238E27FC236}">
                    <a16:creationId xmlns="" xmlns:a16="http://schemas.microsoft.com/office/drawing/2014/main" id="{E908B3EE-F31D-4E8D-BF3C-71F5B35F02F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4">
                <a:extLst>
                  <a:ext uri="{FF2B5EF4-FFF2-40B4-BE49-F238E27FC236}">
                    <a16:creationId xmlns="" xmlns:a16="http://schemas.microsoft.com/office/drawing/2014/main" id="{DA9F96D7-B42C-4F80-8F26-72388FE0C2E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15">
                <a:extLst>
                  <a:ext uri="{FF2B5EF4-FFF2-40B4-BE49-F238E27FC236}">
                    <a16:creationId xmlns="" xmlns:a16="http://schemas.microsoft.com/office/drawing/2014/main" id="{5C9D5861-5A45-408A-A25E-61ED661AD75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Line 16">
                <a:extLst>
                  <a:ext uri="{FF2B5EF4-FFF2-40B4-BE49-F238E27FC236}">
                    <a16:creationId xmlns="" xmlns:a16="http://schemas.microsoft.com/office/drawing/2014/main" id="{DEEF5DD7-13B2-4CBB-A1AE-193A618B0F0A}"/>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8" name="Freeform 17">
                <a:extLst>
                  <a:ext uri="{FF2B5EF4-FFF2-40B4-BE49-F238E27FC236}">
                    <a16:creationId xmlns="" xmlns:a16="http://schemas.microsoft.com/office/drawing/2014/main" id="{3D896DDA-5AD2-4360-9E65-A792131051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18">
                <a:extLst>
                  <a:ext uri="{FF2B5EF4-FFF2-40B4-BE49-F238E27FC236}">
                    <a16:creationId xmlns="" xmlns:a16="http://schemas.microsoft.com/office/drawing/2014/main" id="{C088F3B1-D893-4078-8EAE-6A3776F675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19">
                <a:extLst>
                  <a:ext uri="{FF2B5EF4-FFF2-40B4-BE49-F238E27FC236}">
                    <a16:creationId xmlns="" xmlns:a16="http://schemas.microsoft.com/office/drawing/2014/main" id="{23CCB367-42E1-4DEF-BABD-7457EB9F28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0">
                <a:extLst>
                  <a:ext uri="{FF2B5EF4-FFF2-40B4-BE49-F238E27FC236}">
                    <a16:creationId xmlns="" xmlns:a16="http://schemas.microsoft.com/office/drawing/2014/main" id="{BAFD46CE-CD21-4C8E-8ACE-B1A0B74A904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Rectangle 21">
                <a:extLst>
                  <a:ext uri="{FF2B5EF4-FFF2-40B4-BE49-F238E27FC236}">
                    <a16:creationId xmlns="" xmlns:a16="http://schemas.microsoft.com/office/drawing/2014/main" id="{23980A26-1FFF-4434-A77C-C5A1C96A54B0}"/>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3" name="Freeform 22">
                <a:extLst>
                  <a:ext uri="{FF2B5EF4-FFF2-40B4-BE49-F238E27FC236}">
                    <a16:creationId xmlns="" xmlns:a16="http://schemas.microsoft.com/office/drawing/2014/main" id="{AE64C1E5-E917-4222-8080-3EF831FB46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3">
                <a:extLst>
                  <a:ext uri="{FF2B5EF4-FFF2-40B4-BE49-F238E27FC236}">
                    <a16:creationId xmlns="" xmlns:a16="http://schemas.microsoft.com/office/drawing/2014/main" id="{D4D42DE6-99E5-4D28-834E-6601A7DD93A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4">
                <a:extLst>
                  <a:ext uri="{FF2B5EF4-FFF2-40B4-BE49-F238E27FC236}">
                    <a16:creationId xmlns="" xmlns:a16="http://schemas.microsoft.com/office/drawing/2014/main" id="{194304B3-4C44-49E0-A677-19E2DA8CC9E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25">
                <a:extLst>
                  <a:ext uri="{FF2B5EF4-FFF2-40B4-BE49-F238E27FC236}">
                    <a16:creationId xmlns="" xmlns:a16="http://schemas.microsoft.com/office/drawing/2014/main" id="{C726387F-F77D-4FB6-A177-1DC6115E849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26">
                <a:extLst>
                  <a:ext uri="{FF2B5EF4-FFF2-40B4-BE49-F238E27FC236}">
                    <a16:creationId xmlns="" xmlns:a16="http://schemas.microsoft.com/office/drawing/2014/main" id="{2F09766D-0653-4646-BA37-8FC23294BA7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27">
                <a:extLst>
                  <a:ext uri="{FF2B5EF4-FFF2-40B4-BE49-F238E27FC236}">
                    <a16:creationId xmlns="" xmlns:a16="http://schemas.microsoft.com/office/drawing/2014/main" id="{F50D9867-C9E0-462B-894F-B2F97E26AC1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28">
                <a:extLst>
                  <a:ext uri="{FF2B5EF4-FFF2-40B4-BE49-F238E27FC236}">
                    <a16:creationId xmlns="" xmlns:a16="http://schemas.microsoft.com/office/drawing/2014/main" id="{44179987-9B3B-4BC1-9BDA-EC9F30A3794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29">
                <a:extLst>
                  <a:ext uri="{FF2B5EF4-FFF2-40B4-BE49-F238E27FC236}">
                    <a16:creationId xmlns="" xmlns:a16="http://schemas.microsoft.com/office/drawing/2014/main" id="{EF0E5480-8C2D-4FFE-9357-938DF0642BB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30">
                <a:extLst>
                  <a:ext uri="{FF2B5EF4-FFF2-40B4-BE49-F238E27FC236}">
                    <a16:creationId xmlns="" xmlns:a16="http://schemas.microsoft.com/office/drawing/2014/main" id="{FDAC2F76-95E6-4EE4-8A26-47CDAE5C62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Freeform 31">
                <a:extLst>
                  <a:ext uri="{FF2B5EF4-FFF2-40B4-BE49-F238E27FC236}">
                    <a16:creationId xmlns="" xmlns:a16="http://schemas.microsoft.com/office/drawing/2014/main" id="{249EB4AA-5D5B-4A3A-9F2D-6E4EDF2046C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5" name="Group 14">
              <a:extLst>
                <a:ext uri="{FF2B5EF4-FFF2-40B4-BE49-F238E27FC236}">
                  <a16:creationId xmlns="" xmlns:a16="http://schemas.microsoft.com/office/drawing/2014/main" id="{375D3DC5-0B19-4EA9-A350-6218AC28CDA7}"/>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6" name="Freeform 32">
                <a:extLst>
                  <a:ext uri="{FF2B5EF4-FFF2-40B4-BE49-F238E27FC236}">
                    <a16:creationId xmlns="" xmlns:a16="http://schemas.microsoft.com/office/drawing/2014/main" id="{86B5A458-9418-4EDA-9B6F-E4754ABADFA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3">
                <a:extLst>
                  <a:ext uri="{FF2B5EF4-FFF2-40B4-BE49-F238E27FC236}">
                    <a16:creationId xmlns="" xmlns:a16="http://schemas.microsoft.com/office/drawing/2014/main" id="{6307D20D-BE6F-4BFD-8A35-230A01AD726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4">
                <a:extLst>
                  <a:ext uri="{FF2B5EF4-FFF2-40B4-BE49-F238E27FC236}">
                    <a16:creationId xmlns="" xmlns:a16="http://schemas.microsoft.com/office/drawing/2014/main" id="{37A04039-8217-4B7F-8F43-4039DF087D8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35">
                <a:extLst>
                  <a:ext uri="{FF2B5EF4-FFF2-40B4-BE49-F238E27FC236}">
                    <a16:creationId xmlns="" xmlns:a16="http://schemas.microsoft.com/office/drawing/2014/main" id="{CA6CE641-5DEB-4A06-B9C3-B726A334C21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36">
                <a:extLst>
                  <a:ext uri="{FF2B5EF4-FFF2-40B4-BE49-F238E27FC236}">
                    <a16:creationId xmlns="" xmlns:a16="http://schemas.microsoft.com/office/drawing/2014/main" id="{D08C7C1C-DF39-4479-94BD-47E71DE4221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37">
                <a:extLst>
                  <a:ext uri="{FF2B5EF4-FFF2-40B4-BE49-F238E27FC236}">
                    <a16:creationId xmlns="" xmlns:a16="http://schemas.microsoft.com/office/drawing/2014/main" id="{27C5EAA7-E449-48C0-9B14-E677E6ECF89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38">
                <a:extLst>
                  <a:ext uri="{FF2B5EF4-FFF2-40B4-BE49-F238E27FC236}">
                    <a16:creationId xmlns="" xmlns:a16="http://schemas.microsoft.com/office/drawing/2014/main" id="{AA6A8A39-39D4-41FE-9974-CB46106A73D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39">
                <a:extLst>
                  <a:ext uri="{FF2B5EF4-FFF2-40B4-BE49-F238E27FC236}">
                    <a16:creationId xmlns="" xmlns:a16="http://schemas.microsoft.com/office/drawing/2014/main" id="{433C6D82-AE91-4A0C-97C6-34399C90847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40">
                <a:extLst>
                  <a:ext uri="{FF2B5EF4-FFF2-40B4-BE49-F238E27FC236}">
                    <a16:creationId xmlns="" xmlns:a16="http://schemas.microsoft.com/office/drawing/2014/main" id="{D4C06E36-D233-423A-BC95-5B4D5BE35CB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Rectangle 41">
                <a:extLst>
                  <a:ext uri="{FF2B5EF4-FFF2-40B4-BE49-F238E27FC236}">
                    <a16:creationId xmlns="" xmlns:a16="http://schemas.microsoft.com/office/drawing/2014/main" id="{E1B0EEC1-CF7A-4761-B477-941DB41A83DF}"/>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grpSp>
        <p:nvGrpSpPr>
          <p:cNvPr id="54" name="Group 53">
            <a:extLst>
              <a:ext uri="{FF2B5EF4-FFF2-40B4-BE49-F238E27FC236}">
                <a16:creationId xmlns="" xmlns:a16="http://schemas.microsoft.com/office/drawing/2014/main" id="{9AE4726C-1831-4FE3-9A11-227F0DC2F0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55" name="Rectangle 54">
              <a:extLst>
                <a:ext uri="{FF2B5EF4-FFF2-40B4-BE49-F238E27FC236}">
                  <a16:creationId xmlns="" xmlns:a16="http://schemas.microsoft.com/office/drawing/2014/main" id="{B651D7F7-8C54-448E-A268-1CBFAD87D4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2">
              <a:extLst>
                <a:ext uri="{FF2B5EF4-FFF2-40B4-BE49-F238E27FC236}">
                  <a16:creationId xmlns="" xmlns:a16="http://schemas.microsoft.com/office/drawing/2014/main" id="{E3B56E94-40E1-489A-98B2-A3238D66A064}"/>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2" descr="50 ideias de Rabinos | judaismo, judeus, simbolos judaicos">
            <a:extLst>
              <a:ext uri="{FF2B5EF4-FFF2-40B4-BE49-F238E27FC236}">
                <a16:creationId xmlns="" xmlns:a16="http://schemas.microsoft.com/office/drawing/2014/main" id="{43F4C09A-12E7-4599-A839-B6B4366417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618"/>
          <a:stretch/>
        </p:blipFill>
        <p:spPr bwMode="auto">
          <a:xfrm>
            <a:off x="-5597" y="10"/>
            <a:ext cx="463558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a:extLst>
              <a:ext uri="{FF2B5EF4-FFF2-40B4-BE49-F238E27FC236}">
                <a16:creationId xmlns="" xmlns:a16="http://schemas.microsoft.com/office/drawing/2014/main" id="{E916825F-759B-4F1A-BA80-AF7137691EC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59" name="Rectangle 58">
              <a:extLst>
                <a:ext uri="{FF2B5EF4-FFF2-40B4-BE49-F238E27FC236}">
                  <a16:creationId xmlns="" xmlns:a16="http://schemas.microsoft.com/office/drawing/2014/main" id="{0AF64541-DE3B-4DBB-84E1-907956469E52}"/>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60" name="Freeform 6">
              <a:extLst>
                <a:ext uri="{FF2B5EF4-FFF2-40B4-BE49-F238E27FC236}">
                  <a16:creationId xmlns="" xmlns:a16="http://schemas.microsoft.com/office/drawing/2014/main" id="{9175DCC0-514A-4CA1-AD9A-1BB0FFF1B4F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7">
              <a:extLst>
                <a:ext uri="{FF2B5EF4-FFF2-40B4-BE49-F238E27FC236}">
                  <a16:creationId xmlns="" xmlns:a16="http://schemas.microsoft.com/office/drawing/2014/main" id="{10371924-94D9-48AF-9D5B-6471775BE81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Rectangle 61">
              <a:extLst>
                <a:ext uri="{FF2B5EF4-FFF2-40B4-BE49-F238E27FC236}">
                  <a16:creationId xmlns="" xmlns:a16="http://schemas.microsoft.com/office/drawing/2014/main" id="{7C964FF9-A41A-438C-A22B-62690C98F1A7}"/>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63" name="Freeform 9">
              <a:extLst>
                <a:ext uri="{FF2B5EF4-FFF2-40B4-BE49-F238E27FC236}">
                  <a16:creationId xmlns="" xmlns:a16="http://schemas.microsoft.com/office/drawing/2014/main" id="{61716CD6-1875-4567-B3E2-364CD0960D8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10">
              <a:extLst>
                <a:ext uri="{FF2B5EF4-FFF2-40B4-BE49-F238E27FC236}">
                  <a16:creationId xmlns="" xmlns:a16="http://schemas.microsoft.com/office/drawing/2014/main" id="{31A293D3-7189-453D-AB91-1291AAFF3DB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11">
              <a:extLst>
                <a:ext uri="{FF2B5EF4-FFF2-40B4-BE49-F238E27FC236}">
                  <a16:creationId xmlns="" xmlns:a16="http://schemas.microsoft.com/office/drawing/2014/main" id="{87CB4EFE-58B3-4326-9CFB-A2AFADDFA53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6" name="Freeform 12">
              <a:extLst>
                <a:ext uri="{FF2B5EF4-FFF2-40B4-BE49-F238E27FC236}">
                  <a16:creationId xmlns="" xmlns:a16="http://schemas.microsoft.com/office/drawing/2014/main" id="{249CF4D3-B5A3-4287-BC9D-E9BB8FA6EBB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7" name="Freeform 13">
              <a:extLst>
                <a:ext uri="{FF2B5EF4-FFF2-40B4-BE49-F238E27FC236}">
                  <a16:creationId xmlns="" xmlns:a16="http://schemas.microsoft.com/office/drawing/2014/main" id="{4D2515F2-4D11-41AF-A6B1-7D084BEA98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8" name="Freeform 14">
              <a:extLst>
                <a:ext uri="{FF2B5EF4-FFF2-40B4-BE49-F238E27FC236}">
                  <a16:creationId xmlns="" xmlns:a16="http://schemas.microsoft.com/office/drawing/2014/main" id="{331BCBF4-0DC2-426E-84B3-AE38E403C9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15">
              <a:extLst>
                <a:ext uri="{FF2B5EF4-FFF2-40B4-BE49-F238E27FC236}">
                  <a16:creationId xmlns="" xmlns:a16="http://schemas.microsoft.com/office/drawing/2014/main" id="{EC8AF156-0BE9-437D-A83B-87364146D07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0" name="Freeform 16">
              <a:extLst>
                <a:ext uri="{FF2B5EF4-FFF2-40B4-BE49-F238E27FC236}">
                  <a16:creationId xmlns="" xmlns:a16="http://schemas.microsoft.com/office/drawing/2014/main" id="{AC8CB256-3F62-4406-88F5-CE2421FF25E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1" name="Freeform 17">
              <a:extLst>
                <a:ext uri="{FF2B5EF4-FFF2-40B4-BE49-F238E27FC236}">
                  <a16:creationId xmlns="" xmlns:a16="http://schemas.microsoft.com/office/drawing/2014/main" id="{F3E812EB-415E-4B60-B0FB-65386882CEE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18">
              <a:extLst>
                <a:ext uri="{FF2B5EF4-FFF2-40B4-BE49-F238E27FC236}">
                  <a16:creationId xmlns="" xmlns:a16="http://schemas.microsoft.com/office/drawing/2014/main" id="{EB4C95D7-8E6D-45EC-8CA1-9123D718E3B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3" name="Freeform 19">
              <a:extLst>
                <a:ext uri="{FF2B5EF4-FFF2-40B4-BE49-F238E27FC236}">
                  <a16:creationId xmlns="" xmlns:a16="http://schemas.microsoft.com/office/drawing/2014/main" id="{83F62FD2-2F62-4495-997C-8BD7F95AB8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4" name="Freeform 20">
              <a:extLst>
                <a:ext uri="{FF2B5EF4-FFF2-40B4-BE49-F238E27FC236}">
                  <a16:creationId xmlns="" xmlns:a16="http://schemas.microsoft.com/office/drawing/2014/main" id="{B7DFE0F9-22A3-4846-8D4E-0D193BD3288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5" name="Freeform 21">
              <a:extLst>
                <a:ext uri="{FF2B5EF4-FFF2-40B4-BE49-F238E27FC236}">
                  <a16:creationId xmlns="" xmlns:a16="http://schemas.microsoft.com/office/drawing/2014/main" id="{244DAF25-7415-491A-9FF6-E04BC2DC2EA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22">
              <a:extLst>
                <a:ext uri="{FF2B5EF4-FFF2-40B4-BE49-F238E27FC236}">
                  <a16:creationId xmlns="" xmlns:a16="http://schemas.microsoft.com/office/drawing/2014/main" id="{7ACA3646-863C-4D00-A58A-62C7FE71CE3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7" name="Freeform 23">
              <a:extLst>
                <a:ext uri="{FF2B5EF4-FFF2-40B4-BE49-F238E27FC236}">
                  <a16:creationId xmlns="" xmlns:a16="http://schemas.microsoft.com/office/drawing/2014/main" id="{0EA18B38-BD42-45ED-8458-FB205DBC76D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24">
              <a:extLst>
                <a:ext uri="{FF2B5EF4-FFF2-40B4-BE49-F238E27FC236}">
                  <a16:creationId xmlns="" xmlns:a16="http://schemas.microsoft.com/office/drawing/2014/main" id="{45302917-5DBE-4CF2-B52F-478F93FDDE7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Freeform 25">
              <a:extLst>
                <a:ext uri="{FF2B5EF4-FFF2-40B4-BE49-F238E27FC236}">
                  <a16:creationId xmlns="" xmlns:a16="http://schemas.microsoft.com/office/drawing/2014/main" id="{8E61E6FD-D40E-479C-ABE9-2B69AE20D8F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0" name="Freeform 26">
              <a:extLst>
                <a:ext uri="{FF2B5EF4-FFF2-40B4-BE49-F238E27FC236}">
                  <a16:creationId xmlns="" xmlns:a16="http://schemas.microsoft.com/office/drawing/2014/main" id="{2F4DEB4F-F824-48D7-AF9B-B5D905DCD1B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27">
              <a:extLst>
                <a:ext uri="{FF2B5EF4-FFF2-40B4-BE49-F238E27FC236}">
                  <a16:creationId xmlns="" xmlns:a16="http://schemas.microsoft.com/office/drawing/2014/main" id="{F76CFA02-6090-4464-B573-BCA350C9017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28">
              <a:extLst>
                <a:ext uri="{FF2B5EF4-FFF2-40B4-BE49-F238E27FC236}">
                  <a16:creationId xmlns="" xmlns:a16="http://schemas.microsoft.com/office/drawing/2014/main" id="{51BE8BEC-76C7-41FE-AB76-35194C2442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29">
              <a:extLst>
                <a:ext uri="{FF2B5EF4-FFF2-40B4-BE49-F238E27FC236}">
                  <a16:creationId xmlns="" xmlns:a16="http://schemas.microsoft.com/office/drawing/2014/main" id="{710F61D4-3B34-45A9-B9B7-CE0373AB49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30">
              <a:extLst>
                <a:ext uri="{FF2B5EF4-FFF2-40B4-BE49-F238E27FC236}">
                  <a16:creationId xmlns="" xmlns:a16="http://schemas.microsoft.com/office/drawing/2014/main" id="{451F080F-4CFB-4626-87CA-BB4CACA1C6F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31">
              <a:extLst>
                <a:ext uri="{FF2B5EF4-FFF2-40B4-BE49-F238E27FC236}">
                  <a16:creationId xmlns="" xmlns:a16="http://schemas.microsoft.com/office/drawing/2014/main" id="{667BBD71-2295-4A66-B76C-F82175C2B0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32">
              <a:extLst>
                <a:ext uri="{FF2B5EF4-FFF2-40B4-BE49-F238E27FC236}">
                  <a16:creationId xmlns="" xmlns:a16="http://schemas.microsoft.com/office/drawing/2014/main" id="{B6644DE8-5BD1-4D5F-B245-0D3A21BCE13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Rectangle 86">
              <a:extLst>
                <a:ext uri="{FF2B5EF4-FFF2-40B4-BE49-F238E27FC236}">
                  <a16:creationId xmlns="" xmlns:a16="http://schemas.microsoft.com/office/drawing/2014/main" id="{A4DE8FD0-E681-4D9C-85C2-BEA4C2B3A063}"/>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88" name="Freeform 34">
              <a:extLst>
                <a:ext uri="{FF2B5EF4-FFF2-40B4-BE49-F238E27FC236}">
                  <a16:creationId xmlns="" xmlns:a16="http://schemas.microsoft.com/office/drawing/2014/main" id="{D46033BD-1026-4388-B926-9D11E1D7C42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35">
              <a:extLst>
                <a:ext uri="{FF2B5EF4-FFF2-40B4-BE49-F238E27FC236}">
                  <a16:creationId xmlns="" xmlns:a16="http://schemas.microsoft.com/office/drawing/2014/main" id="{1FA74D4C-2E28-42C5-A7FA-3C7D6BD8B77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36">
              <a:extLst>
                <a:ext uri="{FF2B5EF4-FFF2-40B4-BE49-F238E27FC236}">
                  <a16:creationId xmlns="" xmlns:a16="http://schemas.microsoft.com/office/drawing/2014/main" id="{FADF7B3F-903C-456C-983E-C9868DDAB9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37">
              <a:extLst>
                <a:ext uri="{FF2B5EF4-FFF2-40B4-BE49-F238E27FC236}">
                  <a16:creationId xmlns="" xmlns:a16="http://schemas.microsoft.com/office/drawing/2014/main" id="{033F8698-1549-44AD-8DAD-0055D7B8077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38">
              <a:extLst>
                <a:ext uri="{FF2B5EF4-FFF2-40B4-BE49-F238E27FC236}">
                  <a16:creationId xmlns="" xmlns:a16="http://schemas.microsoft.com/office/drawing/2014/main" id="{F1BDD4B6-46FD-4048-ADF1-32EADD9E5A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39">
              <a:extLst>
                <a:ext uri="{FF2B5EF4-FFF2-40B4-BE49-F238E27FC236}">
                  <a16:creationId xmlns="" xmlns:a16="http://schemas.microsoft.com/office/drawing/2014/main" id="{E7F387A7-B3BF-4B1A-BFCA-2D21AD3DFE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40">
              <a:extLst>
                <a:ext uri="{FF2B5EF4-FFF2-40B4-BE49-F238E27FC236}">
                  <a16:creationId xmlns="" xmlns:a16="http://schemas.microsoft.com/office/drawing/2014/main" id="{7A1B6BC8-EA82-459D-A0E0-4EBE394E71F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Freeform 41">
              <a:extLst>
                <a:ext uri="{FF2B5EF4-FFF2-40B4-BE49-F238E27FC236}">
                  <a16:creationId xmlns="" xmlns:a16="http://schemas.microsoft.com/office/drawing/2014/main" id="{8B94E190-DDC2-4545-906F-A1699BD73DD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6" name="Freeform 42">
              <a:extLst>
                <a:ext uri="{FF2B5EF4-FFF2-40B4-BE49-F238E27FC236}">
                  <a16:creationId xmlns="" xmlns:a16="http://schemas.microsoft.com/office/drawing/2014/main" id="{D9807239-A5BA-4BB3-9194-BCE3B2F21CE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43">
              <a:extLst>
                <a:ext uri="{FF2B5EF4-FFF2-40B4-BE49-F238E27FC236}">
                  <a16:creationId xmlns="" xmlns:a16="http://schemas.microsoft.com/office/drawing/2014/main" id="{04D300FD-DC53-4375-8981-09EA63BCF18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44">
              <a:extLst>
                <a:ext uri="{FF2B5EF4-FFF2-40B4-BE49-F238E27FC236}">
                  <a16:creationId xmlns="" xmlns:a16="http://schemas.microsoft.com/office/drawing/2014/main" id="{1DF83FFD-4C16-41FD-928F-6E88AFC451C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Rectangle 98">
              <a:extLst>
                <a:ext uri="{FF2B5EF4-FFF2-40B4-BE49-F238E27FC236}">
                  <a16:creationId xmlns="" xmlns:a16="http://schemas.microsoft.com/office/drawing/2014/main" id="{A5B4BC2F-B667-462B-99D8-0C433124ABDA}"/>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0" name="Freeform 46">
              <a:extLst>
                <a:ext uri="{FF2B5EF4-FFF2-40B4-BE49-F238E27FC236}">
                  <a16:creationId xmlns="" xmlns:a16="http://schemas.microsoft.com/office/drawing/2014/main" id="{0CBD9EFB-AC61-4674-B75A-56449003CCE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47">
              <a:extLst>
                <a:ext uri="{FF2B5EF4-FFF2-40B4-BE49-F238E27FC236}">
                  <a16:creationId xmlns="" xmlns:a16="http://schemas.microsoft.com/office/drawing/2014/main" id="{1AD4BBB0-F6A7-451F-BE09-DF619F38EB7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48">
              <a:extLst>
                <a:ext uri="{FF2B5EF4-FFF2-40B4-BE49-F238E27FC236}">
                  <a16:creationId xmlns="" xmlns:a16="http://schemas.microsoft.com/office/drawing/2014/main" id="{A258B285-AE5E-473A-AA72-3C95E1D833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49">
              <a:extLst>
                <a:ext uri="{FF2B5EF4-FFF2-40B4-BE49-F238E27FC236}">
                  <a16:creationId xmlns="" xmlns:a16="http://schemas.microsoft.com/office/drawing/2014/main" id="{7BEEDDE5-CB8A-4DF9-858F-4D9462D955A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Freeform 50">
              <a:extLst>
                <a:ext uri="{FF2B5EF4-FFF2-40B4-BE49-F238E27FC236}">
                  <a16:creationId xmlns="" xmlns:a16="http://schemas.microsoft.com/office/drawing/2014/main" id="{DA1C731B-9B66-4D65-BF47-04B118107B0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5" name="Freeform 51">
              <a:extLst>
                <a:ext uri="{FF2B5EF4-FFF2-40B4-BE49-F238E27FC236}">
                  <a16:creationId xmlns="" xmlns:a16="http://schemas.microsoft.com/office/drawing/2014/main" id="{58DBFEC6-C6DC-4B7A-934F-5A79EC3280F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52">
              <a:extLst>
                <a:ext uri="{FF2B5EF4-FFF2-40B4-BE49-F238E27FC236}">
                  <a16:creationId xmlns="" xmlns:a16="http://schemas.microsoft.com/office/drawing/2014/main" id="{9948D8CB-2DBE-4E48-98EA-DF9E2666A2D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Freeform 53">
              <a:extLst>
                <a:ext uri="{FF2B5EF4-FFF2-40B4-BE49-F238E27FC236}">
                  <a16:creationId xmlns="" xmlns:a16="http://schemas.microsoft.com/office/drawing/2014/main" id="{56AB69F6-9F0B-4AB6-BCA8-AA2FD69E998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8" name="Freeform 54">
              <a:extLst>
                <a:ext uri="{FF2B5EF4-FFF2-40B4-BE49-F238E27FC236}">
                  <a16:creationId xmlns="" xmlns:a16="http://schemas.microsoft.com/office/drawing/2014/main" id="{0E7FB426-288D-4B0B-B73B-10CCC0EF41E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55">
              <a:extLst>
                <a:ext uri="{FF2B5EF4-FFF2-40B4-BE49-F238E27FC236}">
                  <a16:creationId xmlns="" xmlns:a16="http://schemas.microsoft.com/office/drawing/2014/main" id="{A5C59C6B-46C9-48C9-9F57-2EE738B53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56">
              <a:extLst>
                <a:ext uri="{FF2B5EF4-FFF2-40B4-BE49-F238E27FC236}">
                  <a16:creationId xmlns="" xmlns:a16="http://schemas.microsoft.com/office/drawing/2014/main" id="{7CE85F33-17DC-4273-B06F-D171094449D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57">
              <a:extLst>
                <a:ext uri="{FF2B5EF4-FFF2-40B4-BE49-F238E27FC236}">
                  <a16:creationId xmlns="" xmlns:a16="http://schemas.microsoft.com/office/drawing/2014/main" id="{5CD001CF-F2C4-4810-A8D9-679F9F89E5E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58">
              <a:extLst>
                <a:ext uri="{FF2B5EF4-FFF2-40B4-BE49-F238E27FC236}">
                  <a16:creationId xmlns="" xmlns:a16="http://schemas.microsoft.com/office/drawing/2014/main" id="{69F4BCDD-D153-40D2-8DD1-2509EE0CE4C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5" name="TextBox 4">
            <a:extLst>
              <a:ext uri="{FF2B5EF4-FFF2-40B4-BE49-F238E27FC236}">
                <a16:creationId xmlns="" xmlns:a16="http://schemas.microsoft.com/office/drawing/2014/main" id="{C511E8C1-DD4A-4930-9515-89C62FB30CA2}"/>
              </a:ext>
            </a:extLst>
          </p:cNvPr>
          <p:cNvSpPr txBox="1"/>
          <p:nvPr/>
        </p:nvSpPr>
        <p:spPr>
          <a:xfrm>
            <a:off x="4930756" y="527050"/>
            <a:ext cx="6780229" cy="3541714"/>
          </a:xfrm>
          <a:prstGeom prst="rect">
            <a:avLst/>
          </a:prstGeom>
        </p:spPr>
        <p:txBody>
          <a:bodyPr vert="horz" lIns="91440" tIns="45720" rIns="91440" bIns="45720" rtlCol="0">
            <a:noAutofit/>
          </a:bodyPr>
          <a:lstStyle/>
          <a:p>
            <a:pPr indent="-228600" defTabSz="914400">
              <a:lnSpc>
                <a:spcPct val="120000"/>
              </a:lnSpc>
              <a:spcAft>
                <a:spcPts val="600"/>
              </a:spcAft>
              <a:buSzPct val="125000"/>
              <a:buFont typeface="Arial" panose="020B0604020202020204" pitchFamily="34" charset="0"/>
              <a:buChar char="•"/>
            </a:pPr>
            <a:endParaRPr lang="sr-Latn-RS" sz="2400" dirty="0"/>
          </a:p>
          <a:p>
            <a:pPr indent="-228600" defTabSz="914400">
              <a:lnSpc>
                <a:spcPct val="120000"/>
              </a:lnSpc>
              <a:spcAft>
                <a:spcPts val="600"/>
              </a:spcAft>
              <a:buSzPct val="125000"/>
              <a:buFont typeface="Arial" panose="020B0604020202020204" pitchFamily="34" charset="0"/>
              <a:buChar char="•"/>
            </a:pPr>
            <a:r>
              <a:rPr lang="en-US" sz="2400" dirty="0"/>
              <a:t>Rabin </a:t>
            </a:r>
            <a:r>
              <a:rPr lang="en-US" sz="2400" dirty="0" err="1"/>
              <a:t>Šimon</a:t>
            </a:r>
            <a:r>
              <a:rPr lang="en-US" sz="2400" dirty="0"/>
              <a:t> Bar </a:t>
            </a:r>
            <a:r>
              <a:rPr lang="en-US" sz="2400" dirty="0" err="1"/>
              <a:t>Joha</a:t>
            </a:r>
            <a:r>
              <a:rPr lang="sr-Latn-RS" sz="2400" dirty="0"/>
              <a:t>j</a:t>
            </a:r>
            <a:r>
              <a:rPr lang="en-US" sz="2400" dirty="0"/>
              <a:t> bio je „</a:t>
            </a:r>
            <a:r>
              <a:rPr lang="en-US" sz="2400" dirty="0" err="1"/>
              <a:t>otac</a:t>
            </a:r>
            <a:r>
              <a:rPr lang="en-US" sz="2400" dirty="0"/>
              <a:t> </a:t>
            </a:r>
            <a:r>
              <a:rPr lang="en-US" sz="2400" dirty="0" err="1"/>
              <a:t>kabale</a:t>
            </a:r>
            <a:r>
              <a:rPr lang="en-US" sz="2400" dirty="0"/>
              <a:t>“ i </a:t>
            </a:r>
            <a:r>
              <a:rPr lang="en-US" sz="2400" dirty="0" err="1"/>
              <a:t>tradicionalno</a:t>
            </a:r>
            <a:r>
              <a:rPr lang="en-US" sz="2400" dirty="0"/>
              <a:t> se </a:t>
            </a:r>
            <a:r>
              <a:rPr lang="en-US" sz="2400" dirty="0" err="1"/>
              <a:t>smatra</a:t>
            </a:r>
            <a:r>
              <a:rPr lang="en-US" sz="2400" dirty="0"/>
              <a:t> </a:t>
            </a:r>
            <a:r>
              <a:rPr lang="en-US" sz="2400" dirty="0" err="1"/>
              <a:t>autorom</a:t>
            </a:r>
            <a:r>
              <a:rPr lang="en-US" sz="2400" dirty="0"/>
              <a:t> </a:t>
            </a:r>
            <a:r>
              <a:rPr lang="en-US" sz="2400" dirty="0" err="1"/>
              <a:t>Zohara</a:t>
            </a:r>
            <a:r>
              <a:rPr lang="sr-Latn-RS" sz="2400" dirty="0"/>
              <a:t>;</a:t>
            </a:r>
            <a:r>
              <a:rPr lang="en-US" sz="2400" dirty="0"/>
              <a:t> </a:t>
            </a:r>
            <a:r>
              <a:rPr lang="sr-Latn-RS" sz="2400" dirty="0"/>
              <a:t>dok drugo stanovište autorstvo Zohara pripisuje Moše de Leonu u periodu oko 13. veka</a:t>
            </a:r>
            <a:r>
              <a:rPr lang="en-US" sz="2400" dirty="0"/>
              <a:t>. </a:t>
            </a:r>
            <a:r>
              <a:rPr lang="sr-Latn-RS" sz="2400" dirty="0"/>
              <a:t>Ipak, grobnica rabina Šimona s</a:t>
            </a:r>
            <a:r>
              <a:rPr lang="en-US" sz="2400" dirty="0" err="1"/>
              <a:t>matra</a:t>
            </a:r>
            <a:r>
              <a:rPr lang="en-US" sz="2400" dirty="0"/>
              <a:t> se </a:t>
            </a:r>
            <a:r>
              <a:rPr lang="en-US" sz="2400" dirty="0" err="1"/>
              <a:t>jednim</a:t>
            </a:r>
            <a:r>
              <a:rPr lang="en-US" sz="2400" dirty="0"/>
              <a:t> od </a:t>
            </a:r>
            <a:r>
              <a:rPr lang="en-US" sz="2400" dirty="0" err="1"/>
              <a:t>najsvetijih</a:t>
            </a:r>
            <a:r>
              <a:rPr lang="en-US" sz="2400" dirty="0"/>
              <a:t> </a:t>
            </a:r>
            <a:r>
              <a:rPr lang="en-US" sz="2400" dirty="0" err="1"/>
              <a:t>lokaliteta</a:t>
            </a:r>
            <a:r>
              <a:rPr lang="en-US" sz="2400" dirty="0"/>
              <a:t> u </a:t>
            </a:r>
            <a:r>
              <a:rPr lang="en-US" sz="2400" dirty="0" err="1"/>
              <a:t>jevrejskom</a:t>
            </a:r>
            <a:r>
              <a:rPr lang="en-US" sz="2400" dirty="0"/>
              <a:t> </a:t>
            </a:r>
            <a:r>
              <a:rPr lang="en-US" sz="2400" dirty="0" err="1"/>
              <a:t>svetu</a:t>
            </a:r>
            <a:r>
              <a:rPr lang="sr-Latn-RS" sz="2400" dirty="0"/>
              <a:t> i nalazi se</a:t>
            </a:r>
            <a:r>
              <a:rPr lang="en-US" sz="2400" dirty="0"/>
              <a:t> </a:t>
            </a:r>
            <a:r>
              <a:rPr lang="en-US" sz="2400" dirty="0" err="1"/>
              <a:t>severnom</a:t>
            </a:r>
            <a:r>
              <a:rPr lang="en-US" sz="2400" dirty="0"/>
              <a:t> </a:t>
            </a:r>
            <a:r>
              <a:rPr lang="en-US" sz="2400" dirty="0" err="1"/>
              <a:t>izraelskom</a:t>
            </a:r>
            <a:r>
              <a:rPr lang="en-US" sz="2400" dirty="0"/>
              <a:t> </a:t>
            </a:r>
            <a:r>
              <a:rPr lang="en-US" sz="2400" dirty="0" err="1"/>
              <a:t>gradu</a:t>
            </a:r>
            <a:r>
              <a:rPr lang="en-US" sz="2400" dirty="0"/>
              <a:t> </a:t>
            </a:r>
            <a:r>
              <a:rPr lang="en-US" sz="2400" dirty="0" err="1"/>
              <a:t>Meronu</a:t>
            </a:r>
            <a:r>
              <a:rPr lang="sr-Latn-RS" sz="2400" dirty="0"/>
              <a:t>.</a:t>
            </a:r>
            <a:r>
              <a:rPr lang="en-US" sz="2400" dirty="0"/>
              <a:t> </a:t>
            </a:r>
            <a:r>
              <a:rPr lang="sr-Latn-RS" sz="2400" dirty="0"/>
              <a:t>P</a:t>
            </a:r>
            <a:r>
              <a:rPr lang="en-US" sz="2400" dirty="0"/>
              <a:t>o </a:t>
            </a:r>
            <a:r>
              <a:rPr lang="en-US" sz="2400" dirty="0" err="1"/>
              <a:t>broju</a:t>
            </a:r>
            <a:r>
              <a:rPr lang="en-US" sz="2400" dirty="0"/>
              <a:t> </a:t>
            </a:r>
            <a:r>
              <a:rPr lang="en-US" sz="2400" dirty="0" err="1"/>
              <a:t>posetilaca</a:t>
            </a:r>
            <a:r>
              <a:rPr lang="en-US" sz="2400" dirty="0"/>
              <a:t> </a:t>
            </a:r>
            <a:r>
              <a:rPr lang="en-US" sz="2400" dirty="0" err="1"/>
              <a:t>jevrejskog</a:t>
            </a:r>
            <a:r>
              <a:rPr lang="en-US" sz="2400" dirty="0"/>
              <a:t> </a:t>
            </a:r>
            <a:r>
              <a:rPr lang="en-US" sz="2400" dirty="0" err="1"/>
              <a:t>verskog</a:t>
            </a:r>
            <a:r>
              <a:rPr lang="en-US" sz="2400" dirty="0"/>
              <a:t> </a:t>
            </a:r>
            <a:r>
              <a:rPr lang="en-US" sz="2400" dirty="0" err="1"/>
              <a:t>lokaliteta</a:t>
            </a:r>
            <a:r>
              <a:rPr lang="en-US" sz="2400" dirty="0"/>
              <a:t> </a:t>
            </a:r>
            <a:r>
              <a:rPr lang="en-US" sz="2400" dirty="0" err="1"/>
              <a:t>nalazi</a:t>
            </a:r>
            <a:r>
              <a:rPr lang="en-US" sz="2400" dirty="0"/>
              <a:t> se </a:t>
            </a:r>
            <a:r>
              <a:rPr lang="en-US" sz="2400" dirty="0" err="1"/>
              <a:t>na</a:t>
            </a:r>
            <a:r>
              <a:rPr lang="en-US" sz="2400" dirty="0"/>
              <a:t> </a:t>
            </a:r>
            <a:r>
              <a:rPr lang="en-US" sz="2400" dirty="0" err="1"/>
              <a:t>drugom</a:t>
            </a:r>
            <a:r>
              <a:rPr lang="en-US" sz="2400" dirty="0"/>
              <a:t> </a:t>
            </a:r>
            <a:r>
              <a:rPr lang="en-US" sz="2400" dirty="0" err="1"/>
              <a:t>mestu</a:t>
            </a:r>
            <a:r>
              <a:rPr lang="en-US" sz="2400" dirty="0"/>
              <a:t> </a:t>
            </a:r>
            <a:r>
              <a:rPr lang="en-US" sz="2400" dirty="0" err="1"/>
              <a:t>nakon</a:t>
            </a:r>
            <a:r>
              <a:rPr lang="en-US" sz="2400" dirty="0"/>
              <a:t> </a:t>
            </a:r>
            <a:r>
              <a:rPr lang="en-US" sz="2400" dirty="0" err="1"/>
              <a:t>zapadnog</a:t>
            </a:r>
            <a:r>
              <a:rPr lang="en-US" sz="2400" dirty="0"/>
              <a:t> </a:t>
            </a:r>
            <a:r>
              <a:rPr lang="en-US" sz="2400" dirty="0" err="1"/>
              <a:t>zida</a:t>
            </a:r>
            <a:r>
              <a:rPr lang="en-US" sz="2400" dirty="0"/>
              <a:t> u </a:t>
            </a:r>
            <a:r>
              <a:rPr lang="en-US" sz="2400" dirty="0" err="1"/>
              <a:t>Jerusalimu</a:t>
            </a:r>
            <a:r>
              <a:rPr lang="en-US" sz="2400" dirty="0"/>
              <a:t>, a </a:t>
            </a:r>
            <a:r>
              <a:rPr lang="en-US" sz="2400" dirty="0" err="1"/>
              <a:t>godišnje</a:t>
            </a:r>
            <a:r>
              <a:rPr lang="en-US" sz="2400" dirty="0"/>
              <a:t> je </a:t>
            </a:r>
            <a:r>
              <a:rPr lang="en-US" sz="2400" dirty="0" err="1"/>
              <a:t>poseti</a:t>
            </a:r>
            <a:r>
              <a:rPr lang="en-US" sz="2400" dirty="0"/>
              <a:t> </a:t>
            </a:r>
            <a:r>
              <a:rPr lang="en-US" sz="2400" dirty="0" err="1"/>
              <a:t>čak</a:t>
            </a:r>
            <a:r>
              <a:rPr lang="en-US" sz="2400" dirty="0"/>
              <a:t> </a:t>
            </a:r>
            <a:r>
              <a:rPr lang="en-US" sz="2400" dirty="0" err="1"/>
              <a:t>dva</a:t>
            </a:r>
            <a:r>
              <a:rPr lang="en-US" sz="2400" dirty="0"/>
              <a:t> </a:t>
            </a:r>
            <a:r>
              <a:rPr lang="en-US" sz="2400" dirty="0" err="1"/>
              <a:t>miliona</a:t>
            </a:r>
            <a:r>
              <a:rPr lang="en-US" sz="2400" dirty="0"/>
              <a:t> </a:t>
            </a:r>
            <a:r>
              <a:rPr lang="en-US" sz="2400" dirty="0" err="1"/>
              <a:t>ljudi</a:t>
            </a:r>
            <a:r>
              <a:rPr lang="en-US" sz="2400" dirty="0"/>
              <a:t>. Pored </a:t>
            </a:r>
            <a:r>
              <a:rPr lang="en-US" sz="2400" dirty="0" err="1"/>
              <a:t>stvarne</a:t>
            </a:r>
            <a:r>
              <a:rPr lang="en-US" sz="2400" dirty="0"/>
              <a:t> </a:t>
            </a:r>
            <a:r>
              <a:rPr lang="en-US" sz="2400" dirty="0" err="1"/>
              <a:t>grobnice</a:t>
            </a:r>
            <a:r>
              <a:rPr lang="en-US" sz="2400" dirty="0"/>
              <a:t>, </a:t>
            </a:r>
            <a:r>
              <a:rPr lang="en-US" sz="2400" dirty="0" err="1"/>
              <a:t>grobnica</a:t>
            </a:r>
            <a:r>
              <a:rPr lang="en-US" sz="2400" dirty="0"/>
              <a:t> je </a:t>
            </a:r>
            <a:r>
              <a:rPr lang="en-US" sz="2400" dirty="0" err="1"/>
              <a:t>i</a:t>
            </a:r>
            <a:r>
              <a:rPr lang="en-US" sz="2400" dirty="0"/>
              <a:t> mesto </a:t>
            </a:r>
            <a:r>
              <a:rPr lang="en-US" sz="2400" dirty="0" err="1"/>
              <a:t>grupa</a:t>
            </a:r>
            <a:r>
              <a:rPr lang="en-US" sz="2400" dirty="0"/>
              <a:t> za </a:t>
            </a:r>
            <a:r>
              <a:rPr lang="en-US" sz="2400" dirty="0" err="1"/>
              <a:t>verske</a:t>
            </a:r>
            <a:r>
              <a:rPr lang="en-US" sz="2400" dirty="0"/>
              <a:t> </a:t>
            </a:r>
            <a:r>
              <a:rPr lang="en-US" sz="2400" dirty="0" err="1"/>
              <a:t>studije</a:t>
            </a:r>
            <a:r>
              <a:rPr lang="en-US" sz="2400" dirty="0"/>
              <a:t> </a:t>
            </a:r>
            <a:r>
              <a:rPr lang="en-US" sz="2400" dirty="0" err="1"/>
              <a:t>i</a:t>
            </a:r>
            <a:r>
              <a:rPr lang="en-US" sz="2400" dirty="0"/>
              <a:t> u </a:t>
            </a:r>
            <a:r>
              <a:rPr lang="en-US" sz="2400" dirty="0" err="1"/>
              <a:t>njoj</a:t>
            </a:r>
            <a:r>
              <a:rPr lang="en-US" sz="2400" dirty="0"/>
              <a:t> se </a:t>
            </a:r>
            <a:r>
              <a:rPr lang="en-US" sz="2400" dirty="0" err="1"/>
              <a:t>nalazi</a:t>
            </a:r>
            <a:r>
              <a:rPr lang="en-US" sz="2400" dirty="0"/>
              <a:t> </a:t>
            </a:r>
            <a:r>
              <a:rPr lang="en-US" sz="2400" dirty="0" err="1"/>
              <a:t>veliki</a:t>
            </a:r>
            <a:r>
              <a:rPr lang="en-US" sz="2400" dirty="0"/>
              <a:t> </a:t>
            </a:r>
            <a:r>
              <a:rPr lang="en-US" sz="2400" dirty="0" err="1"/>
              <a:t>broj</a:t>
            </a:r>
            <a:r>
              <a:rPr lang="en-US" sz="2400" dirty="0"/>
              <a:t> </a:t>
            </a:r>
            <a:r>
              <a:rPr lang="en-US" sz="2400" dirty="0" err="1"/>
              <a:t>dnevnih</a:t>
            </a:r>
            <a:r>
              <a:rPr lang="en-US" sz="2400" dirty="0"/>
              <a:t> </a:t>
            </a:r>
            <a:r>
              <a:rPr lang="en-US" sz="2400" dirty="0" err="1"/>
              <a:t>vernika</a:t>
            </a:r>
            <a:r>
              <a:rPr lang="en-US" sz="2400" dirty="0"/>
              <a:t>.</a:t>
            </a:r>
          </a:p>
        </p:txBody>
      </p:sp>
      <p:sp>
        <p:nvSpPr>
          <p:cNvPr id="2" name="TextBox 1">
            <a:extLst>
              <a:ext uri="{FF2B5EF4-FFF2-40B4-BE49-F238E27FC236}">
                <a16:creationId xmlns="" xmlns:a16="http://schemas.microsoft.com/office/drawing/2014/main" id="{D4841031-9735-429E-9ACD-7229B5A15DFF}"/>
              </a:ext>
            </a:extLst>
          </p:cNvPr>
          <p:cNvSpPr txBox="1"/>
          <p:nvPr/>
        </p:nvSpPr>
        <p:spPr>
          <a:xfrm>
            <a:off x="5032793" y="289253"/>
            <a:ext cx="6200775" cy="523220"/>
          </a:xfrm>
          <a:prstGeom prst="rect">
            <a:avLst/>
          </a:prstGeom>
          <a:noFill/>
        </p:spPr>
        <p:txBody>
          <a:bodyPr wrap="square" rtlCol="0">
            <a:spAutoFit/>
          </a:bodyPr>
          <a:lstStyle/>
          <a:p>
            <a:r>
              <a:rPr lang="sr-Latn-RS" sz="2000" dirty="0"/>
              <a:t> </a:t>
            </a:r>
            <a:r>
              <a:rPr lang="sr-Latn-RS" sz="2800" dirty="0"/>
              <a:t>Ko je bio </a:t>
            </a:r>
            <a:r>
              <a:rPr lang="en-US" sz="2800" dirty="0" smtClean="0"/>
              <a:t>Rabin </a:t>
            </a:r>
            <a:r>
              <a:rPr lang="en-US" sz="2800" dirty="0" err="1"/>
              <a:t>Šimon</a:t>
            </a:r>
            <a:r>
              <a:rPr lang="en-US" sz="2800" dirty="0"/>
              <a:t> Bar </a:t>
            </a:r>
            <a:r>
              <a:rPr lang="en-US" sz="2800" dirty="0" err="1"/>
              <a:t>Joha</a:t>
            </a:r>
            <a:r>
              <a:rPr lang="sr-Latn-RS" sz="2800" dirty="0" smtClean="0"/>
              <a:t>j?</a:t>
            </a:r>
            <a:endParaRPr lang="en-US" sz="2800" dirty="0"/>
          </a:p>
        </p:txBody>
      </p:sp>
    </p:spTree>
    <p:extLst>
      <p:ext uri="{BB962C8B-B14F-4D97-AF65-F5344CB8AC3E}">
        <p14:creationId xmlns:p14="http://schemas.microsoft.com/office/powerpoint/2010/main" val="157306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 xmlns:a16="http://schemas.microsoft.com/office/drawing/2014/main" id="{5FF7B57D-FF7B-48B3-9F60-9BCEEECF9E7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 xmlns:a16="http://schemas.microsoft.com/office/drawing/2014/main" id="{EB95AFDF-FA7D-4311-9C65-6D507D92F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288" y="0"/>
            <a:ext cx="12053888" cy="6858001"/>
            <a:chOff x="-14288" y="0"/>
            <a:chExt cx="12053888" cy="6858001"/>
          </a:xfrm>
        </p:grpSpPr>
        <p:grpSp>
          <p:nvGrpSpPr>
            <p:cNvPr id="74" name="Group 73">
              <a:extLst>
                <a:ext uri="{FF2B5EF4-FFF2-40B4-BE49-F238E27FC236}">
                  <a16:creationId xmlns="" xmlns:a16="http://schemas.microsoft.com/office/drawing/2014/main" id="{9A5CCD98-20C1-4404-B788-FDA92F8A4403}"/>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124" name="Rectangle 5">
                <a:extLst>
                  <a:ext uri="{FF2B5EF4-FFF2-40B4-BE49-F238E27FC236}">
                    <a16:creationId xmlns="" xmlns:a16="http://schemas.microsoft.com/office/drawing/2014/main" id="{C1424C76-B5C3-468E-86FA-8D9B269053DE}"/>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125" name="Freeform 6">
                <a:extLst>
                  <a:ext uri="{FF2B5EF4-FFF2-40B4-BE49-F238E27FC236}">
                    <a16:creationId xmlns="" xmlns:a16="http://schemas.microsoft.com/office/drawing/2014/main" id="{B3922267-72C9-403B-A6DE-7D0A43D5541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26" name="Freeform 7">
                <a:extLst>
                  <a:ext uri="{FF2B5EF4-FFF2-40B4-BE49-F238E27FC236}">
                    <a16:creationId xmlns="" xmlns:a16="http://schemas.microsoft.com/office/drawing/2014/main" id="{7276DB68-2E8D-4723-852B-7476DD38FED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27" name="Freeform 8">
                <a:extLst>
                  <a:ext uri="{FF2B5EF4-FFF2-40B4-BE49-F238E27FC236}">
                    <a16:creationId xmlns="" xmlns:a16="http://schemas.microsoft.com/office/drawing/2014/main" id="{0A155711-4993-4D1E-89EA-A397C164F0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28" name="Freeform 9">
                <a:extLst>
                  <a:ext uri="{FF2B5EF4-FFF2-40B4-BE49-F238E27FC236}">
                    <a16:creationId xmlns="" xmlns:a16="http://schemas.microsoft.com/office/drawing/2014/main" id="{2AB42136-2551-4CAA-857F-65FA3247B49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29" name="Freeform 10">
                <a:extLst>
                  <a:ext uri="{FF2B5EF4-FFF2-40B4-BE49-F238E27FC236}">
                    <a16:creationId xmlns="" xmlns:a16="http://schemas.microsoft.com/office/drawing/2014/main" id="{7C2ADEA1-EA3E-4C0E-A28E-460092F7FFD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30" name="Freeform 11">
                <a:extLst>
                  <a:ext uri="{FF2B5EF4-FFF2-40B4-BE49-F238E27FC236}">
                    <a16:creationId xmlns="" xmlns:a16="http://schemas.microsoft.com/office/drawing/2014/main" id="{B04584B3-081C-4286-A840-AB5B16B10AA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31" name="Freeform 12">
                <a:extLst>
                  <a:ext uri="{FF2B5EF4-FFF2-40B4-BE49-F238E27FC236}">
                    <a16:creationId xmlns="" xmlns:a16="http://schemas.microsoft.com/office/drawing/2014/main" id="{3AB388FD-C246-4936-A041-E0413A13298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32" name="Freeform 13">
                <a:extLst>
                  <a:ext uri="{FF2B5EF4-FFF2-40B4-BE49-F238E27FC236}">
                    <a16:creationId xmlns="" xmlns:a16="http://schemas.microsoft.com/office/drawing/2014/main" id="{57692343-2D12-4F57-836C-945D407B68B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33" name="Freeform 14">
                <a:extLst>
                  <a:ext uri="{FF2B5EF4-FFF2-40B4-BE49-F238E27FC236}">
                    <a16:creationId xmlns="" xmlns:a16="http://schemas.microsoft.com/office/drawing/2014/main" id="{062EE710-0210-4840-8698-E0DF1C61700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34" name="Freeform 15">
                <a:extLst>
                  <a:ext uri="{FF2B5EF4-FFF2-40B4-BE49-F238E27FC236}">
                    <a16:creationId xmlns="" xmlns:a16="http://schemas.microsoft.com/office/drawing/2014/main" id="{161892F4-6071-40CD-8E18-CDEE0C91B586}"/>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35" name="Line 16">
                <a:extLst>
                  <a:ext uri="{FF2B5EF4-FFF2-40B4-BE49-F238E27FC236}">
                    <a16:creationId xmlns="" xmlns:a16="http://schemas.microsoft.com/office/drawing/2014/main" id="{3E6BBE44-8D88-407D-B1C6-10C89DD6173B}"/>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136" name="Freeform 17">
                <a:extLst>
                  <a:ext uri="{FF2B5EF4-FFF2-40B4-BE49-F238E27FC236}">
                    <a16:creationId xmlns="" xmlns:a16="http://schemas.microsoft.com/office/drawing/2014/main" id="{1E90AE6E-328E-4730-825C-B5130F5CFCA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37" name="Freeform 18">
                <a:extLst>
                  <a:ext uri="{FF2B5EF4-FFF2-40B4-BE49-F238E27FC236}">
                    <a16:creationId xmlns="" xmlns:a16="http://schemas.microsoft.com/office/drawing/2014/main" id="{24EC969F-6E4A-4163-ABDA-4674429A3DC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38" name="Freeform 19">
                <a:extLst>
                  <a:ext uri="{FF2B5EF4-FFF2-40B4-BE49-F238E27FC236}">
                    <a16:creationId xmlns="" xmlns:a16="http://schemas.microsoft.com/office/drawing/2014/main" id="{1B735C94-B049-42C6-9DEF-5DB70D58CE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39" name="Freeform 20">
                <a:extLst>
                  <a:ext uri="{FF2B5EF4-FFF2-40B4-BE49-F238E27FC236}">
                    <a16:creationId xmlns="" xmlns:a16="http://schemas.microsoft.com/office/drawing/2014/main" id="{051C02E6-1954-478B-AEAE-BF8F36BE941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40" name="Rectangle 21">
                <a:extLst>
                  <a:ext uri="{FF2B5EF4-FFF2-40B4-BE49-F238E27FC236}">
                    <a16:creationId xmlns="" xmlns:a16="http://schemas.microsoft.com/office/drawing/2014/main" id="{6710B1C0-310A-48D0-B824-459D9AFC2FB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141" name="Freeform 22">
                <a:extLst>
                  <a:ext uri="{FF2B5EF4-FFF2-40B4-BE49-F238E27FC236}">
                    <a16:creationId xmlns="" xmlns:a16="http://schemas.microsoft.com/office/drawing/2014/main" id="{1204A606-D9A6-4DC6-9F0E-D516EA1EB9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42" name="Freeform 23">
                <a:extLst>
                  <a:ext uri="{FF2B5EF4-FFF2-40B4-BE49-F238E27FC236}">
                    <a16:creationId xmlns="" xmlns:a16="http://schemas.microsoft.com/office/drawing/2014/main" id="{EE569555-0243-4979-A537-C9B4AFD5F25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43" name="Freeform 24">
                <a:extLst>
                  <a:ext uri="{FF2B5EF4-FFF2-40B4-BE49-F238E27FC236}">
                    <a16:creationId xmlns="" xmlns:a16="http://schemas.microsoft.com/office/drawing/2014/main" id="{D52A977D-4993-48AF-A792-F2DE096391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44" name="Freeform 25">
                <a:extLst>
                  <a:ext uri="{FF2B5EF4-FFF2-40B4-BE49-F238E27FC236}">
                    <a16:creationId xmlns="" xmlns:a16="http://schemas.microsoft.com/office/drawing/2014/main" id="{93CFF2DC-E52E-4D99-97D5-B0D7B792E50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45" name="Freeform 26">
                <a:extLst>
                  <a:ext uri="{FF2B5EF4-FFF2-40B4-BE49-F238E27FC236}">
                    <a16:creationId xmlns="" xmlns:a16="http://schemas.microsoft.com/office/drawing/2014/main" id="{5E175372-AF09-42A7-B3D0-226C834891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46" name="Freeform 27">
                <a:extLst>
                  <a:ext uri="{FF2B5EF4-FFF2-40B4-BE49-F238E27FC236}">
                    <a16:creationId xmlns="" xmlns:a16="http://schemas.microsoft.com/office/drawing/2014/main" id="{ABF20BA9-F4B2-49EA-A573-578B1897747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47" name="Freeform 28">
                <a:extLst>
                  <a:ext uri="{FF2B5EF4-FFF2-40B4-BE49-F238E27FC236}">
                    <a16:creationId xmlns="" xmlns:a16="http://schemas.microsoft.com/office/drawing/2014/main" id="{AA3A7A4B-C811-4E23-8BFD-5823A032DA3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48" name="Freeform 29">
                <a:extLst>
                  <a:ext uri="{FF2B5EF4-FFF2-40B4-BE49-F238E27FC236}">
                    <a16:creationId xmlns="" xmlns:a16="http://schemas.microsoft.com/office/drawing/2014/main" id="{47537781-F057-4B97-AD8F-12FE9BE599A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49" name="Freeform 30">
                <a:extLst>
                  <a:ext uri="{FF2B5EF4-FFF2-40B4-BE49-F238E27FC236}">
                    <a16:creationId xmlns="" xmlns:a16="http://schemas.microsoft.com/office/drawing/2014/main" id="{078883C7-EB52-4BB7-A9A7-F8C046A8331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50" name="Freeform 31">
                <a:extLst>
                  <a:ext uri="{FF2B5EF4-FFF2-40B4-BE49-F238E27FC236}">
                    <a16:creationId xmlns="" xmlns:a16="http://schemas.microsoft.com/office/drawing/2014/main" id="{63CCBBF8-5972-4ED3-AB5B-46DC425B177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75" name="Group 74">
              <a:extLst>
                <a:ext uri="{FF2B5EF4-FFF2-40B4-BE49-F238E27FC236}">
                  <a16:creationId xmlns="" xmlns:a16="http://schemas.microsoft.com/office/drawing/2014/main" id="{A8C19883-37FB-437C-A3AA-89AA6239D3A9}"/>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5151" name="Freeform 32">
                <a:extLst>
                  <a:ext uri="{FF2B5EF4-FFF2-40B4-BE49-F238E27FC236}">
                    <a16:creationId xmlns="" xmlns:a16="http://schemas.microsoft.com/office/drawing/2014/main" id="{AF1753DD-4CEF-45EC-B952-90EA8895D7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52" name="Freeform 33">
                <a:extLst>
                  <a:ext uri="{FF2B5EF4-FFF2-40B4-BE49-F238E27FC236}">
                    <a16:creationId xmlns="" xmlns:a16="http://schemas.microsoft.com/office/drawing/2014/main" id="{5B9356DB-C1BE-4D76-8FA7-4FBAA12D1D3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53" name="Freeform 34">
                <a:extLst>
                  <a:ext uri="{FF2B5EF4-FFF2-40B4-BE49-F238E27FC236}">
                    <a16:creationId xmlns="" xmlns:a16="http://schemas.microsoft.com/office/drawing/2014/main" id="{C4F59561-572D-42BA-A6FD-F3AFA1A394D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54" name="Freeform 35">
                <a:extLst>
                  <a:ext uri="{FF2B5EF4-FFF2-40B4-BE49-F238E27FC236}">
                    <a16:creationId xmlns="" xmlns:a16="http://schemas.microsoft.com/office/drawing/2014/main" id="{BB7A51A1-D509-4494-BAE2-1B96CAD4DB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55" name="Freeform 36">
                <a:extLst>
                  <a:ext uri="{FF2B5EF4-FFF2-40B4-BE49-F238E27FC236}">
                    <a16:creationId xmlns="" xmlns:a16="http://schemas.microsoft.com/office/drawing/2014/main" id="{D3FE0B5A-55DE-4E56-8E9B-B92D1DB9A89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56" name="Freeform 37">
                <a:extLst>
                  <a:ext uri="{FF2B5EF4-FFF2-40B4-BE49-F238E27FC236}">
                    <a16:creationId xmlns="" xmlns:a16="http://schemas.microsoft.com/office/drawing/2014/main" id="{F125661C-3A0E-4B6E-B2AB-1B08C89251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57" name="Freeform 38">
                <a:extLst>
                  <a:ext uri="{FF2B5EF4-FFF2-40B4-BE49-F238E27FC236}">
                    <a16:creationId xmlns="" xmlns:a16="http://schemas.microsoft.com/office/drawing/2014/main" id="{39304006-EE77-438A-A0D1-537322356C1F}"/>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58" name="Freeform 39">
                <a:extLst>
                  <a:ext uri="{FF2B5EF4-FFF2-40B4-BE49-F238E27FC236}">
                    <a16:creationId xmlns="" xmlns:a16="http://schemas.microsoft.com/office/drawing/2014/main" id="{C6031DEB-4109-4049-82CF-DD06483A2CA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59" name="Freeform 40">
                <a:extLst>
                  <a:ext uri="{FF2B5EF4-FFF2-40B4-BE49-F238E27FC236}">
                    <a16:creationId xmlns="" xmlns:a16="http://schemas.microsoft.com/office/drawing/2014/main" id="{65FC2657-18D6-4490-88D6-32E6B1C6FB1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60" name="Rectangle 41">
                <a:extLst>
                  <a:ext uri="{FF2B5EF4-FFF2-40B4-BE49-F238E27FC236}">
                    <a16:creationId xmlns="" xmlns:a16="http://schemas.microsoft.com/office/drawing/2014/main" id="{20BEA03B-3EAD-4FA2-BC9D-25A14D635CF6}"/>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useBgFill="1">
        <p:nvSpPr>
          <p:cNvPr id="114" name="Rectangle 113">
            <a:extLst>
              <a:ext uri="{FF2B5EF4-FFF2-40B4-BE49-F238E27FC236}">
                <a16:creationId xmlns="" xmlns:a16="http://schemas.microsoft.com/office/drawing/2014/main" id="{C2E4E997-8672-4FFD-B8EC-9932A8E471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6" name="Picture 2">
            <a:extLst>
              <a:ext uri="{FF2B5EF4-FFF2-40B4-BE49-F238E27FC236}">
                <a16:creationId xmlns="" xmlns:a16="http://schemas.microsoft.com/office/drawing/2014/main" id="{FE6BA9E6-1D9E-4D30-B528-D49FA1342E4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D1A14BDA-6AB3-4185-A213-8FEB905E5B9F}"/>
              </a:ext>
            </a:extLst>
          </p:cNvPr>
          <p:cNvSpPr txBox="1"/>
          <p:nvPr/>
        </p:nvSpPr>
        <p:spPr>
          <a:xfrm>
            <a:off x="1062279" y="1406871"/>
            <a:ext cx="5144886" cy="3965046"/>
          </a:xfrm>
          <a:prstGeom prst="rect">
            <a:avLst/>
          </a:prstGeom>
        </p:spPr>
        <p:txBody>
          <a:bodyPr vert="horz" lIns="91440" tIns="45720" rIns="91440" bIns="45720" rtlCol="0">
            <a:noAutofit/>
          </a:bodyPr>
          <a:lstStyle/>
          <a:p>
            <a:pPr indent="-228600" defTabSz="914400">
              <a:lnSpc>
                <a:spcPct val="110000"/>
              </a:lnSpc>
              <a:spcAft>
                <a:spcPts val="600"/>
              </a:spcAft>
              <a:buSzPct val="125000"/>
              <a:buFont typeface="Arial" panose="020B0604020202020204" pitchFamily="34" charset="0"/>
              <a:buChar char="•"/>
            </a:pPr>
            <a:r>
              <a:rPr lang="en-US" dirty="0"/>
              <a:t>Zohar (</a:t>
            </a:r>
            <a:r>
              <a:rPr lang="en-US" dirty="0" err="1"/>
              <a:t>na</a:t>
            </a:r>
            <a:r>
              <a:rPr lang="en-US" dirty="0"/>
              <a:t> </a:t>
            </a:r>
            <a:r>
              <a:rPr lang="en-US" dirty="0" err="1"/>
              <a:t>hebrejskom</a:t>
            </a:r>
            <a:r>
              <a:rPr lang="en-US" dirty="0"/>
              <a:t> </a:t>
            </a:r>
            <a:r>
              <a:rPr lang="en-US" dirty="0" err="1"/>
              <a:t>zhr</a:t>
            </a:r>
            <a:r>
              <a:rPr lang="en-US" dirty="0"/>
              <a:t> </a:t>
            </a:r>
            <a:r>
              <a:rPr lang="en-US" dirty="0" err="1"/>
              <a:t>zohar</a:t>
            </a:r>
            <a:r>
              <a:rPr lang="en-US" dirty="0"/>
              <a:t>, „</a:t>
            </a:r>
            <a:r>
              <a:rPr lang="en-US" dirty="0" err="1"/>
              <a:t>sjaj</a:t>
            </a:r>
            <a:r>
              <a:rPr lang="en-US" dirty="0"/>
              <a:t>“) je </a:t>
            </a:r>
            <a:r>
              <a:rPr lang="en-US" dirty="0" err="1"/>
              <a:t>centralna</a:t>
            </a:r>
            <a:r>
              <a:rPr lang="en-US" dirty="0"/>
              <a:t> </a:t>
            </a:r>
            <a:r>
              <a:rPr lang="en-US" dirty="0" err="1"/>
              <a:t>knjiga</a:t>
            </a:r>
            <a:r>
              <a:rPr lang="en-US" dirty="0"/>
              <a:t> </a:t>
            </a:r>
            <a:r>
              <a:rPr lang="en-US" dirty="0" err="1"/>
              <a:t>kabalističke</a:t>
            </a:r>
            <a:r>
              <a:rPr lang="en-US" dirty="0"/>
              <a:t> </a:t>
            </a:r>
            <a:r>
              <a:rPr lang="en-US" dirty="0" err="1"/>
              <a:t>struje</a:t>
            </a:r>
            <a:r>
              <a:rPr lang="en-US" dirty="0"/>
              <a:t>, </a:t>
            </a:r>
            <a:r>
              <a:rPr lang="sr-Latn-RS" dirty="0"/>
              <a:t>za </a:t>
            </a:r>
            <a:r>
              <a:rPr lang="en-US" dirty="0" err="1"/>
              <a:t>koju</a:t>
            </a:r>
            <a:r>
              <a:rPr lang="sr-Latn-RS" dirty="0"/>
              <a:t> se veruje da ju</a:t>
            </a:r>
            <a:r>
              <a:rPr lang="en-US" dirty="0"/>
              <a:t> je </a:t>
            </a:r>
            <a:r>
              <a:rPr lang="en-US" dirty="0" err="1"/>
              <a:t>napisao</a:t>
            </a:r>
            <a:r>
              <a:rPr lang="en-US" dirty="0"/>
              <a:t> </a:t>
            </a:r>
            <a:r>
              <a:rPr lang="en-US" dirty="0" err="1"/>
              <a:t>Šimon</a:t>
            </a:r>
            <a:r>
              <a:rPr lang="en-US" dirty="0"/>
              <a:t> bar Jo</a:t>
            </a:r>
            <a:r>
              <a:rPr lang="sr-Latn-RS" dirty="0"/>
              <a:t>h</a:t>
            </a:r>
            <a:r>
              <a:rPr lang="en-US" dirty="0"/>
              <a:t>a</a:t>
            </a:r>
            <a:r>
              <a:rPr lang="sr-Latn-RS" dirty="0"/>
              <a:t>j</a:t>
            </a:r>
            <a:r>
              <a:rPr lang="en-US" dirty="0"/>
              <a:t>. </a:t>
            </a:r>
            <a:r>
              <a:rPr lang="en-US" dirty="0" err="1"/>
              <a:t>Sastoji</a:t>
            </a:r>
            <a:r>
              <a:rPr lang="en-US" dirty="0"/>
              <a:t> se od </a:t>
            </a:r>
            <a:r>
              <a:rPr lang="en-US" dirty="0" err="1"/>
              <a:t>biblijske</a:t>
            </a:r>
            <a:r>
              <a:rPr lang="en-US" dirty="0"/>
              <a:t> </a:t>
            </a:r>
            <a:r>
              <a:rPr lang="en-US" dirty="0" err="1"/>
              <a:t>egzegeze</a:t>
            </a:r>
            <a:r>
              <a:rPr lang="en-US" dirty="0"/>
              <a:t> (</a:t>
            </a:r>
            <a:r>
              <a:rPr lang="en-US" dirty="0" err="1"/>
              <a:t>Midrašim</a:t>
            </a:r>
            <a:r>
              <a:rPr lang="en-US" dirty="0"/>
              <a:t>), </a:t>
            </a:r>
            <a:r>
              <a:rPr lang="en-US" dirty="0" err="1"/>
              <a:t>organizovane</a:t>
            </a:r>
            <a:r>
              <a:rPr lang="en-US" dirty="0"/>
              <a:t> </a:t>
            </a:r>
            <a:r>
              <a:rPr lang="en-US" dirty="0" err="1"/>
              <a:t>prema</a:t>
            </a:r>
            <a:r>
              <a:rPr lang="en-US" dirty="0"/>
              <a:t> </a:t>
            </a:r>
            <a:r>
              <a:rPr lang="en-US" dirty="0" err="1"/>
              <a:t>nedeljnom</a:t>
            </a:r>
            <a:r>
              <a:rPr lang="en-US" dirty="0"/>
              <a:t> </a:t>
            </a:r>
            <a:r>
              <a:rPr lang="en-US" dirty="0" err="1"/>
              <a:t>delu</a:t>
            </a:r>
            <a:r>
              <a:rPr lang="en-US" dirty="0"/>
              <a:t> </a:t>
            </a:r>
            <a:r>
              <a:rPr lang="en-US" dirty="0" err="1"/>
              <a:t>čitanja</a:t>
            </a:r>
            <a:r>
              <a:rPr lang="en-US" dirty="0"/>
              <a:t> Tore (</a:t>
            </a:r>
            <a:r>
              <a:rPr lang="en-US" dirty="0" err="1"/>
              <a:t>sedmični</a:t>
            </a:r>
            <a:r>
              <a:rPr lang="en-US" dirty="0"/>
              <a:t> </a:t>
            </a:r>
            <a:r>
              <a:rPr lang="en-US" dirty="0" err="1"/>
              <a:t>parša</a:t>
            </a:r>
            <a:r>
              <a:rPr lang="en-US" dirty="0"/>
              <a:t>).</a:t>
            </a:r>
          </a:p>
          <a:p>
            <a:pPr indent="-228600" defTabSz="914400">
              <a:lnSpc>
                <a:spcPct val="110000"/>
              </a:lnSpc>
              <a:spcAft>
                <a:spcPts val="600"/>
              </a:spcAft>
              <a:buSzPct val="125000"/>
              <a:buFont typeface="Arial" panose="020B0604020202020204" pitchFamily="34" charset="0"/>
              <a:buChar char="•"/>
            </a:pPr>
            <a:r>
              <a:rPr lang="en-US" dirty="0"/>
              <a:t>S </a:t>
            </a:r>
            <a:r>
              <a:rPr lang="en-US" dirty="0" err="1"/>
              <a:t>pravom</a:t>
            </a:r>
            <a:r>
              <a:rPr lang="en-US" dirty="0"/>
              <a:t> je </a:t>
            </a:r>
            <a:r>
              <a:rPr lang="en-US" dirty="0" err="1"/>
              <a:t>nazvana</a:t>
            </a:r>
            <a:r>
              <a:rPr lang="en-US" dirty="0"/>
              <a:t> „</a:t>
            </a:r>
            <a:r>
              <a:rPr lang="en-US" dirty="0" err="1"/>
              <a:t>Biblija</a:t>
            </a:r>
            <a:r>
              <a:rPr lang="en-US" dirty="0"/>
              <a:t>“ </a:t>
            </a:r>
            <a:r>
              <a:rPr lang="en-US" dirty="0" err="1"/>
              <a:t>kabalista</a:t>
            </a:r>
            <a:r>
              <a:rPr lang="en-US" dirty="0"/>
              <a:t>. </a:t>
            </a:r>
            <a:r>
              <a:rPr lang="en-US" dirty="0" err="1"/>
              <a:t>Njegova</a:t>
            </a:r>
            <a:r>
              <a:rPr lang="en-US" dirty="0"/>
              <a:t> </a:t>
            </a:r>
            <a:r>
              <a:rPr lang="en-US" dirty="0" err="1"/>
              <a:t>učenja</a:t>
            </a:r>
            <a:r>
              <a:rPr lang="en-US" dirty="0"/>
              <a:t> </a:t>
            </a:r>
            <a:r>
              <a:rPr lang="en-US" dirty="0" err="1"/>
              <a:t>su</a:t>
            </a:r>
            <a:r>
              <a:rPr lang="en-US" dirty="0"/>
              <a:t> </a:t>
            </a:r>
            <a:r>
              <a:rPr lang="en-US" dirty="0" err="1"/>
              <a:t>uticala</a:t>
            </a:r>
            <a:r>
              <a:rPr lang="en-US" dirty="0"/>
              <a:t> </a:t>
            </a:r>
            <a:r>
              <a:rPr lang="en-US" dirty="0" err="1"/>
              <a:t>na</a:t>
            </a:r>
            <a:r>
              <a:rPr lang="en-US" dirty="0"/>
              <a:t> </a:t>
            </a:r>
            <a:r>
              <a:rPr lang="en-US" dirty="0" err="1"/>
              <a:t>prošlost</a:t>
            </a:r>
            <a:r>
              <a:rPr lang="en-US" dirty="0"/>
              <a:t> </a:t>
            </a:r>
            <a:r>
              <a:rPr lang="en-US" dirty="0" err="1"/>
              <a:t>i</a:t>
            </a:r>
            <a:r>
              <a:rPr lang="en-US" dirty="0"/>
              <a:t> </a:t>
            </a:r>
            <a:r>
              <a:rPr lang="en-US" dirty="0" err="1"/>
              <a:t>sada</a:t>
            </a:r>
            <a:r>
              <a:rPr lang="en-US" dirty="0"/>
              <a:t> </a:t>
            </a:r>
            <a:r>
              <a:rPr lang="en-US" dirty="0" err="1"/>
              <a:t>utiču</a:t>
            </a:r>
            <a:r>
              <a:rPr lang="en-US" dirty="0"/>
              <a:t> </a:t>
            </a:r>
            <a:r>
              <a:rPr lang="en-US" dirty="0" err="1"/>
              <a:t>na</a:t>
            </a:r>
            <a:r>
              <a:rPr lang="en-US" dirty="0"/>
              <a:t> </a:t>
            </a:r>
            <a:r>
              <a:rPr lang="en-US" dirty="0" err="1"/>
              <a:t>sve</a:t>
            </a:r>
            <a:r>
              <a:rPr lang="en-US" dirty="0"/>
              <a:t> </a:t>
            </a:r>
            <a:r>
              <a:rPr lang="en-US" dirty="0" err="1"/>
              <a:t>poznate</a:t>
            </a:r>
            <a:r>
              <a:rPr lang="en-US" dirty="0"/>
              <a:t> </a:t>
            </a:r>
            <a:r>
              <a:rPr lang="en-US" dirty="0" err="1"/>
              <a:t>religije</a:t>
            </a:r>
            <a:r>
              <a:rPr lang="en-US" dirty="0"/>
              <a:t>.</a:t>
            </a:r>
          </a:p>
          <a:p>
            <a:pPr indent="-228600" defTabSz="914400">
              <a:lnSpc>
                <a:spcPct val="110000"/>
              </a:lnSpc>
              <a:spcAft>
                <a:spcPts val="600"/>
              </a:spcAft>
              <a:buSzPct val="125000"/>
              <a:buFont typeface="Arial" panose="020B0604020202020204" pitchFamily="34" charset="0"/>
              <a:buChar char="•"/>
            </a:pPr>
            <a:r>
              <a:rPr lang="en-US" dirty="0"/>
              <a:t>Rabin </a:t>
            </a:r>
            <a:r>
              <a:rPr lang="en-US" dirty="0" err="1"/>
              <a:t>Šimon</a:t>
            </a:r>
            <a:r>
              <a:rPr lang="en-US" dirty="0"/>
              <a:t> Bar </a:t>
            </a:r>
            <a:r>
              <a:rPr lang="en-US" dirty="0" err="1"/>
              <a:t>Joha</a:t>
            </a:r>
            <a:r>
              <a:rPr lang="sr-Latn-RS" dirty="0"/>
              <a:t>j</a:t>
            </a:r>
            <a:r>
              <a:rPr lang="en-US" dirty="0"/>
              <a:t> i </a:t>
            </a:r>
            <a:r>
              <a:rPr lang="en-US" dirty="0" err="1"/>
              <a:t>njegovi</a:t>
            </a:r>
            <a:r>
              <a:rPr lang="en-US" dirty="0"/>
              <a:t> </a:t>
            </a:r>
            <a:r>
              <a:rPr lang="en-US" dirty="0" err="1"/>
              <a:t>studenti</a:t>
            </a:r>
            <a:r>
              <a:rPr lang="en-US" dirty="0"/>
              <a:t>, </a:t>
            </a:r>
            <a:r>
              <a:rPr lang="en-US" dirty="0" err="1"/>
              <a:t>izvan</a:t>
            </a:r>
            <a:r>
              <a:rPr lang="en-US" dirty="0"/>
              <a:t> </a:t>
            </a:r>
            <a:r>
              <a:rPr lang="en-US" dirty="0" err="1"/>
              <a:t>prostora</a:t>
            </a:r>
            <a:r>
              <a:rPr lang="en-US" dirty="0"/>
              <a:t> i </a:t>
            </a:r>
            <a:r>
              <a:rPr lang="en-US" dirty="0" err="1"/>
              <a:t>vremena</a:t>
            </a:r>
            <a:r>
              <a:rPr lang="en-US" dirty="0"/>
              <a:t>, </a:t>
            </a:r>
            <a:r>
              <a:rPr lang="en-US" dirty="0" err="1"/>
              <a:t>analiziraju</a:t>
            </a:r>
            <a:r>
              <a:rPr lang="en-US" dirty="0"/>
              <a:t>, </a:t>
            </a:r>
            <a:r>
              <a:rPr lang="en-US" dirty="0" err="1"/>
              <a:t>istražuju</a:t>
            </a:r>
            <a:r>
              <a:rPr lang="en-US" dirty="0"/>
              <a:t> i </a:t>
            </a:r>
            <a:r>
              <a:rPr lang="en-US" dirty="0" err="1"/>
              <a:t>raščlanjuju</a:t>
            </a:r>
            <a:r>
              <a:rPr lang="en-US" dirty="0"/>
              <a:t> </a:t>
            </a:r>
            <a:r>
              <a:rPr lang="en-US" dirty="0" err="1"/>
              <a:t>najdublje</a:t>
            </a:r>
            <a:r>
              <a:rPr lang="en-US" dirty="0"/>
              <a:t> i </a:t>
            </a:r>
            <a:r>
              <a:rPr lang="en-US" dirty="0" err="1"/>
              <a:t>najhermetičnije</a:t>
            </a:r>
            <a:r>
              <a:rPr lang="en-US" dirty="0"/>
              <a:t> </a:t>
            </a:r>
            <a:r>
              <a:rPr lang="en-US" dirty="0" err="1"/>
              <a:t>teme</a:t>
            </a:r>
            <a:r>
              <a:rPr lang="en-US" dirty="0"/>
              <a:t> </a:t>
            </a:r>
            <a:r>
              <a:rPr lang="en-US" dirty="0" err="1"/>
              <a:t>ljudskog</a:t>
            </a:r>
            <a:r>
              <a:rPr lang="en-US" dirty="0"/>
              <a:t> </a:t>
            </a:r>
            <a:r>
              <a:rPr lang="en-US" dirty="0" err="1"/>
              <a:t>postojanja</a:t>
            </a:r>
            <a:r>
              <a:rPr lang="en-US" dirty="0"/>
              <a:t>, </a:t>
            </a:r>
            <a:r>
              <a:rPr lang="en-US" dirty="0" err="1"/>
              <a:t>kao</a:t>
            </a:r>
            <a:r>
              <a:rPr lang="en-US" dirty="0"/>
              <a:t> </a:t>
            </a:r>
            <a:r>
              <a:rPr lang="en-US" dirty="0" err="1"/>
              <a:t>što</a:t>
            </a:r>
            <a:r>
              <a:rPr lang="en-US" dirty="0"/>
              <a:t> je </a:t>
            </a:r>
            <a:r>
              <a:rPr lang="en-US" dirty="0" err="1"/>
              <a:t>stvaranje</a:t>
            </a:r>
            <a:r>
              <a:rPr lang="en-US" dirty="0"/>
              <a:t> </a:t>
            </a:r>
            <a:r>
              <a:rPr lang="en-US" dirty="0" err="1"/>
              <a:t>poznatog</a:t>
            </a:r>
            <a:r>
              <a:rPr lang="en-US" dirty="0"/>
              <a:t> </a:t>
            </a:r>
            <a:r>
              <a:rPr lang="en-US" dirty="0" err="1"/>
              <a:t>sveta</a:t>
            </a:r>
            <a:r>
              <a:rPr lang="en-US" dirty="0"/>
              <a:t> i </a:t>
            </a:r>
            <a:r>
              <a:rPr lang="en-US" dirty="0" err="1"/>
              <a:t>svih</a:t>
            </a:r>
            <a:r>
              <a:rPr lang="en-US" dirty="0"/>
              <a:t> </a:t>
            </a:r>
            <a:r>
              <a:rPr lang="en-US" dirty="0" err="1"/>
              <a:t>duhovnih</a:t>
            </a:r>
            <a:r>
              <a:rPr lang="en-US" dirty="0"/>
              <a:t> </a:t>
            </a:r>
            <a:r>
              <a:rPr lang="en-US" dirty="0" err="1"/>
              <a:t>svetova</a:t>
            </a:r>
            <a:r>
              <a:rPr lang="en-US" dirty="0"/>
              <a:t> koji </a:t>
            </a:r>
            <a:r>
              <a:rPr lang="en-US" dirty="0" err="1"/>
              <a:t>su</a:t>
            </a:r>
            <a:r>
              <a:rPr lang="en-US" dirty="0"/>
              <a:t> mu </a:t>
            </a:r>
            <a:r>
              <a:rPr lang="en-US" dirty="0" err="1"/>
              <a:t>prethodili</a:t>
            </a:r>
            <a:r>
              <a:rPr lang="en-US" dirty="0"/>
              <a:t>, </a:t>
            </a:r>
            <a:r>
              <a:rPr lang="en-US" dirty="0" err="1"/>
              <a:t>poreklo</a:t>
            </a:r>
            <a:r>
              <a:rPr lang="en-US" dirty="0"/>
              <a:t>, </a:t>
            </a:r>
            <a:r>
              <a:rPr lang="en-US" dirty="0" err="1"/>
              <a:t>konformacija</a:t>
            </a:r>
            <a:r>
              <a:rPr lang="en-US" dirty="0"/>
              <a:t> </a:t>
            </a:r>
            <a:r>
              <a:rPr lang="en-US" dirty="0" err="1"/>
              <a:t>duša</a:t>
            </a:r>
            <a:r>
              <a:rPr lang="en-US" dirty="0"/>
              <a:t> i </a:t>
            </a:r>
            <a:r>
              <a:rPr lang="en-US" dirty="0" err="1"/>
              <a:t>njihove</a:t>
            </a:r>
            <a:r>
              <a:rPr lang="en-US" dirty="0"/>
              <a:t> </a:t>
            </a:r>
            <a:r>
              <a:rPr lang="en-US" dirty="0" err="1"/>
              <a:t>reinkarnacije</a:t>
            </a:r>
            <a:r>
              <a:rPr lang="en-US" dirty="0"/>
              <a:t>, </a:t>
            </a:r>
            <a:r>
              <a:rPr lang="en-US" dirty="0" err="1"/>
              <a:t>život</a:t>
            </a:r>
            <a:r>
              <a:rPr lang="en-US" dirty="0"/>
              <a:t> </a:t>
            </a:r>
            <a:r>
              <a:rPr lang="en-US" dirty="0" err="1"/>
              <a:t>posle</a:t>
            </a:r>
            <a:r>
              <a:rPr lang="en-US" dirty="0"/>
              <a:t> </a:t>
            </a:r>
            <a:r>
              <a:rPr lang="en-US" dirty="0" err="1"/>
              <a:t>smrti</a:t>
            </a:r>
            <a:endParaRPr lang="en-US" dirty="0"/>
          </a:p>
        </p:txBody>
      </p:sp>
      <p:pic>
        <p:nvPicPr>
          <p:cNvPr id="5122" name="Picture 2" descr="Zohar, Knjiga Sjaja, Tom III, Leh Leha; Vajera Metaphysica izdavacka kuca">
            <a:extLst>
              <a:ext uri="{FF2B5EF4-FFF2-40B4-BE49-F238E27FC236}">
                <a16:creationId xmlns="" xmlns:a16="http://schemas.microsoft.com/office/drawing/2014/main" id="{A6390F29-F20D-45AA-BA4B-CD552C52BBA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77454" y="627063"/>
            <a:ext cx="3693369" cy="559601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18" name="Group 117">
            <a:extLst>
              <a:ext uri="{FF2B5EF4-FFF2-40B4-BE49-F238E27FC236}">
                <a16:creationId xmlns="" xmlns:a16="http://schemas.microsoft.com/office/drawing/2014/main" id="{453E4DEE-E996-40F8-8635-0FF43D7348F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161" name="Rectangle 5">
              <a:extLst>
                <a:ext uri="{FF2B5EF4-FFF2-40B4-BE49-F238E27FC236}">
                  <a16:creationId xmlns="" xmlns:a16="http://schemas.microsoft.com/office/drawing/2014/main" id="{08BD1D3E-43CE-49EB-A424-0738950C6424}"/>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162" name="Freeform 6">
              <a:extLst>
                <a:ext uri="{FF2B5EF4-FFF2-40B4-BE49-F238E27FC236}">
                  <a16:creationId xmlns="" xmlns:a16="http://schemas.microsoft.com/office/drawing/2014/main" id="{E9182037-E3FA-489A-95D5-29E4248420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63" name="Freeform 7">
              <a:extLst>
                <a:ext uri="{FF2B5EF4-FFF2-40B4-BE49-F238E27FC236}">
                  <a16:creationId xmlns="" xmlns:a16="http://schemas.microsoft.com/office/drawing/2014/main" id="{E8864E76-AD7F-4BEE-B3F6-A78FA42AEF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64" name="Freeform 8">
              <a:extLst>
                <a:ext uri="{FF2B5EF4-FFF2-40B4-BE49-F238E27FC236}">
                  <a16:creationId xmlns="" xmlns:a16="http://schemas.microsoft.com/office/drawing/2014/main" id="{8AD071B3-046D-4479-91FE-01E9AD7C8A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65" name="Freeform 9">
              <a:extLst>
                <a:ext uri="{FF2B5EF4-FFF2-40B4-BE49-F238E27FC236}">
                  <a16:creationId xmlns="" xmlns:a16="http://schemas.microsoft.com/office/drawing/2014/main" id="{91D776F5-E902-4A4D-A75D-A46E063C9F3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66" name="Freeform 10">
              <a:extLst>
                <a:ext uri="{FF2B5EF4-FFF2-40B4-BE49-F238E27FC236}">
                  <a16:creationId xmlns="" xmlns:a16="http://schemas.microsoft.com/office/drawing/2014/main" id="{EBED8F24-A998-4952-AB68-E2074F0746F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67" name="Freeform 11">
              <a:extLst>
                <a:ext uri="{FF2B5EF4-FFF2-40B4-BE49-F238E27FC236}">
                  <a16:creationId xmlns="" xmlns:a16="http://schemas.microsoft.com/office/drawing/2014/main" id="{74D7A646-8CDC-49B3-9C44-3EF38DB426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68" name="Freeform 12">
              <a:extLst>
                <a:ext uri="{FF2B5EF4-FFF2-40B4-BE49-F238E27FC236}">
                  <a16:creationId xmlns="" xmlns:a16="http://schemas.microsoft.com/office/drawing/2014/main" id="{D4E99D14-E4F4-419B-9AAF-8D1CEAB28A2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69" name="Freeform 13">
              <a:extLst>
                <a:ext uri="{FF2B5EF4-FFF2-40B4-BE49-F238E27FC236}">
                  <a16:creationId xmlns="" xmlns:a16="http://schemas.microsoft.com/office/drawing/2014/main" id="{377E106C-5445-4A52-9F7E-DA173874429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70" name="Freeform 14">
              <a:extLst>
                <a:ext uri="{FF2B5EF4-FFF2-40B4-BE49-F238E27FC236}">
                  <a16:creationId xmlns="" xmlns:a16="http://schemas.microsoft.com/office/drawing/2014/main" id="{752BFE96-D378-4BAE-A64B-F851A34C47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71" name="Freeform 15">
              <a:extLst>
                <a:ext uri="{FF2B5EF4-FFF2-40B4-BE49-F238E27FC236}">
                  <a16:creationId xmlns="" xmlns:a16="http://schemas.microsoft.com/office/drawing/2014/main" id="{B88FFB19-5A5E-4078-B467-9D4ABD21BD9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72" name="Line 16">
              <a:extLst>
                <a:ext uri="{FF2B5EF4-FFF2-40B4-BE49-F238E27FC236}">
                  <a16:creationId xmlns="" xmlns:a16="http://schemas.microsoft.com/office/drawing/2014/main" id="{11042975-3D19-4728-BCDA-D3F5CD633EDB}"/>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173" name="Freeform 17">
              <a:extLst>
                <a:ext uri="{FF2B5EF4-FFF2-40B4-BE49-F238E27FC236}">
                  <a16:creationId xmlns="" xmlns:a16="http://schemas.microsoft.com/office/drawing/2014/main" id="{A28972BD-D2E1-4DCA-A907-2E3B6F6066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74" name="Freeform 18">
              <a:extLst>
                <a:ext uri="{FF2B5EF4-FFF2-40B4-BE49-F238E27FC236}">
                  <a16:creationId xmlns="" xmlns:a16="http://schemas.microsoft.com/office/drawing/2014/main" id="{1C806824-5C2D-4747-B038-69EE4074B3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75" name="Freeform 19">
              <a:extLst>
                <a:ext uri="{FF2B5EF4-FFF2-40B4-BE49-F238E27FC236}">
                  <a16:creationId xmlns="" xmlns:a16="http://schemas.microsoft.com/office/drawing/2014/main" id="{3B33F710-16D7-4F48-BFCA-66C9CA2352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76" name="Freeform 20">
              <a:extLst>
                <a:ext uri="{FF2B5EF4-FFF2-40B4-BE49-F238E27FC236}">
                  <a16:creationId xmlns="" xmlns:a16="http://schemas.microsoft.com/office/drawing/2014/main" id="{6C8C8ED4-90FA-4E97-AAF0-D5D51E6A935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77" name="Rectangle 21">
              <a:extLst>
                <a:ext uri="{FF2B5EF4-FFF2-40B4-BE49-F238E27FC236}">
                  <a16:creationId xmlns="" xmlns:a16="http://schemas.microsoft.com/office/drawing/2014/main" id="{6C5EB9C1-B25F-4172-8A96-5950ECC828F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178" name="Freeform 22">
              <a:extLst>
                <a:ext uri="{FF2B5EF4-FFF2-40B4-BE49-F238E27FC236}">
                  <a16:creationId xmlns="" xmlns:a16="http://schemas.microsoft.com/office/drawing/2014/main" id="{097E6E8A-9373-4655-882B-21715CCE97E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79" name="Freeform 23">
              <a:extLst>
                <a:ext uri="{FF2B5EF4-FFF2-40B4-BE49-F238E27FC236}">
                  <a16:creationId xmlns="" xmlns:a16="http://schemas.microsoft.com/office/drawing/2014/main" id="{EB8CC766-1206-4372-ACAF-8230AF4D542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80" name="Freeform 24">
              <a:extLst>
                <a:ext uri="{FF2B5EF4-FFF2-40B4-BE49-F238E27FC236}">
                  <a16:creationId xmlns="" xmlns:a16="http://schemas.microsoft.com/office/drawing/2014/main" id="{1C8E2511-2489-47B2-9C19-C410910DD9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81" name="Freeform 25">
              <a:extLst>
                <a:ext uri="{FF2B5EF4-FFF2-40B4-BE49-F238E27FC236}">
                  <a16:creationId xmlns="" xmlns:a16="http://schemas.microsoft.com/office/drawing/2014/main" id="{D7820196-0A47-47EF-832C-A688E8977D6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82" name="Freeform 26">
              <a:extLst>
                <a:ext uri="{FF2B5EF4-FFF2-40B4-BE49-F238E27FC236}">
                  <a16:creationId xmlns="" xmlns:a16="http://schemas.microsoft.com/office/drawing/2014/main" id="{4982E0BF-34AE-48A3-AD6B-E0F3CD05DB3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83" name="Freeform 27">
              <a:extLst>
                <a:ext uri="{FF2B5EF4-FFF2-40B4-BE49-F238E27FC236}">
                  <a16:creationId xmlns="" xmlns:a16="http://schemas.microsoft.com/office/drawing/2014/main" id="{CD34643B-9DF2-4310-8868-48252C3393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84" name="Freeform 28">
              <a:extLst>
                <a:ext uri="{FF2B5EF4-FFF2-40B4-BE49-F238E27FC236}">
                  <a16:creationId xmlns="" xmlns:a16="http://schemas.microsoft.com/office/drawing/2014/main" id="{4E020C4E-AF64-44A8-B830-779541D8D54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85" name="Freeform 29">
              <a:extLst>
                <a:ext uri="{FF2B5EF4-FFF2-40B4-BE49-F238E27FC236}">
                  <a16:creationId xmlns="" xmlns:a16="http://schemas.microsoft.com/office/drawing/2014/main" id="{D97BC3D3-B1B3-4825-9169-BBEF1DBCF05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86" name="Freeform 30">
              <a:extLst>
                <a:ext uri="{FF2B5EF4-FFF2-40B4-BE49-F238E27FC236}">
                  <a16:creationId xmlns="" xmlns:a16="http://schemas.microsoft.com/office/drawing/2014/main" id="{A750DC4F-1DAF-470E-98C6-6C68DEB933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87" name="Freeform 31">
              <a:extLst>
                <a:ext uri="{FF2B5EF4-FFF2-40B4-BE49-F238E27FC236}">
                  <a16:creationId xmlns="" xmlns:a16="http://schemas.microsoft.com/office/drawing/2014/main" id="{2F99594A-5BBD-4E10-A818-8BE52B7D952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extBox 1">
            <a:extLst>
              <a:ext uri="{FF2B5EF4-FFF2-40B4-BE49-F238E27FC236}">
                <a16:creationId xmlns="" xmlns:a16="http://schemas.microsoft.com/office/drawing/2014/main" id="{ACFB7E8B-E8E2-4D81-BA4B-F20187169C41}"/>
              </a:ext>
            </a:extLst>
          </p:cNvPr>
          <p:cNvSpPr txBox="1"/>
          <p:nvPr/>
        </p:nvSpPr>
        <p:spPr>
          <a:xfrm>
            <a:off x="1290637" y="438937"/>
            <a:ext cx="3693369" cy="559601"/>
          </a:xfrm>
          <a:prstGeom prst="rect">
            <a:avLst/>
          </a:prstGeom>
          <a:solidFill>
            <a:srgbClr val="000000">
              <a:alpha val="50000"/>
            </a:srgbClr>
          </a:solidFill>
          <a:ln>
            <a:noFill/>
          </a:ln>
        </p:spPr>
        <p:txBody>
          <a:bodyPr wrap="square" rtlCol="0">
            <a:noAutofit/>
          </a:bodyPr>
          <a:lstStyle/>
          <a:p>
            <a:pPr algn="ctr">
              <a:spcAft>
                <a:spcPts val="600"/>
              </a:spcAft>
            </a:pPr>
            <a:r>
              <a:rPr lang="sr-Latn-RS" sz="2800" dirty="0">
                <a:solidFill>
                  <a:srgbClr val="FFFFFF"/>
                </a:solidFill>
              </a:rPr>
              <a:t>ŠTA  JE ZOHAR ??</a:t>
            </a:r>
            <a:endParaRPr lang="en-US" sz="2800" dirty="0">
              <a:solidFill>
                <a:srgbClr val="FFFFFF"/>
              </a:solidFill>
            </a:endParaRPr>
          </a:p>
        </p:txBody>
      </p:sp>
    </p:spTree>
    <p:extLst>
      <p:ext uri="{BB962C8B-B14F-4D97-AF65-F5344CB8AC3E}">
        <p14:creationId xmlns:p14="http://schemas.microsoft.com/office/powerpoint/2010/main" val="389258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35" name="Picture 2">
            <a:extLst>
              <a:ext uri="{FF2B5EF4-FFF2-40B4-BE49-F238E27FC236}">
                <a16:creationId xmlns="" xmlns:a16="http://schemas.microsoft.com/office/drawing/2014/main" id="{E25531F0-2399-4F2A-824C-26C3563711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7" name="Rectangle 136">
            <a:extLst>
              <a:ext uri="{FF2B5EF4-FFF2-40B4-BE49-F238E27FC236}">
                <a16:creationId xmlns="" xmlns:a16="http://schemas.microsoft.com/office/drawing/2014/main" id="{82A94579-01B7-454A-9C90-6EE06CC1E1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a:extLst>
              <a:ext uri="{FF2B5EF4-FFF2-40B4-BE49-F238E27FC236}">
                <a16:creationId xmlns="" xmlns:a16="http://schemas.microsoft.com/office/drawing/2014/main" id="{D464073B-49DE-41D2-8BC1-F67AE94368B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828" y="1298067"/>
            <a:ext cx="4809066" cy="4809066"/>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17125F9D-70CE-40DF-BF9C-E71D9846FB9F}"/>
              </a:ext>
            </a:extLst>
          </p:cNvPr>
          <p:cNvSpPr txBox="1"/>
          <p:nvPr/>
        </p:nvSpPr>
        <p:spPr>
          <a:xfrm>
            <a:off x="5228721" y="117003"/>
            <a:ext cx="6830757" cy="6432530"/>
          </a:xfrm>
          <a:prstGeom prst="rect">
            <a:avLst/>
          </a:prstGeom>
          <a:noFill/>
        </p:spPr>
        <p:txBody>
          <a:bodyPr wrap="square">
            <a:spAutoFit/>
          </a:bodyPr>
          <a:lstStyle/>
          <a:p>
            <a:pPr marL="342900" indent="-342900">
              <a:buFont typeface="Arial" pitchFamily="34" charset="0"/>
              <a:buChar char="•"/>
            </a:pPr>
            <a:r>
              <a:rPr lang="sr-Latn-RS" sz="2800" dirty="0" smtClean="0"/>
              <a:t>Rabi </a:t>
            </a:r>
            <a:r>
              <a:rPr lang="sr-Latn-RS" sz="2800" dirty="0"/>
              <a:t>Akiva </a:t>
            </a:r>
            <a:r>
              <a:rPr lang="sr-Latn-RS" sz="2400" dirty="0"/>
              <a:t>ben Josef bio je jedan od vodećih jevrejskih učenjaka i mudraca iz kasnijeg perioda prvog veka nove </a:t>
            </a:r>
            <a:r>
              <a:rPr lang="sr-Latn-RS" sz="2400" dirty="0" smtClean="0"/>
              <a:t>ere. Njega </a:t>
            </a:r>
            <a:r>
              <a:rPr lang="sr-Latn-RS" sz="2400" dirty="0"/>
              <a:t>ubrajamo u jednog od važnijih ljudi koji su doprineli </a:t>
            </a:r>
            <a:r>
              <a:rPr lang="sr-Latn-RS" sz="2400" dirty="0" smtClean="0"/>
              <a:t>uzdizanju </a:t>
            </a:r>
            <a:r>
              <a:rPr lang="sr-Latn-RS" sz="2400" dirty="0"/>
              <a:t>Mišne, kao i halahe. A u svetlu misticizma ime </a:t>
            </a:r>
            <a:r>
              <a:rPr lang="sr-Latn-RS" sz="2400" dirty="0" smtClean="0"/>
              <a:t>rabija </a:t>
            </a:r>
            <a:r>
              <a:rPr lang="sr-Latn-RS" sz="2400" dirty="0"/>
              <a:t>Akive je posebno važno u svetlu dela Sefer Jecira, </a:t>
            </a:r>
            <a:r>
              <a:rPr lang="sr-Latn-RS" sz="2400" dirty="0" smtClean="0"/>
              <a:t>jednog </a:t>
            </a:r>
            <a:r>
              <a:rPr lang="sr-Latn-RS" sz="2400" dirty="0"/>
              <a:t>od bitnijih dela koje je prethodilo, te utabalo </a:t>
            </a:r>
            <a:r>
              <a:rPr lang="sr-Latn-RS" sz="2400" dirty="0" smtClean="0"/>
              <a:t>put kasnijem </a:t>
            </a:r>
            <a:r>
              <a:rPr lang="sr-Latn-RS" sz="2400" dirty="0"/>
              <a:t>razvoju Zohara. Danas Sefer Jeciru, uz Sefer Bahir </a:t>
            </a:r>
            <a:r>
              <a:rPr lang="sr-Latn-RS" sz="2400" dirty="0" smtClean="0"/>
              <a:t>i </a:t>
            </a:r>
            <a:r>
              <a:rPr lang="sr-Latn-RS" sz="2400" dirty="0"/>
              <a:t>Zohar smatramo vrhovnom trijadom jevrejskog misticizma.</a:t>
            </a:r>
          </a:p>
          <a:p>
            <a:endParaRPr lang="sr-Latn-RS" sz="2400" dirty="0"/>
          </a:p>
          <a:p>
            <a:pPr marL="285750" indent="-285750">
              <a:buFont typeface="Arial" pitchFamily="34" charset="0"/>
              <a:buChar char="•"/>
            </a:pPr>
            <a:r>
              <a:rPr lang="sr-Latn-RS" sz="2400" dirty="0"/>
              <a:t>U Talmudu Akivu znamo kao </a:t>
            </a:r>
            <a:r>
              <a:rPr lang="sr-Latn-RS" sz="2400" i="1" dirty="0"/>
              <a:t>Roš </a:t>
            </a:r>
            <a:r>
              <a:rPr lang="sr-Latn-RS" sz="2400" i="1" dirty="0" smtClean="0"/>
              <a:t>l’Hahamim</a:t>
            </a:r>
            <a:r>
              <a:rPr lang="sr-Latn-RS" sz="2400" dirty="0"/>
              <a:t>, odnosno </a:t>
            </a:r>
            <a:r>
              <a:rPr lang="sr-Latn-RS" sz="2400" i="1" dirty="0" smtClean="0"/>
              <a:t>Vrhovnog od </a:t>
            </a:r>
            <a:r>
              <a:rPr lang="sr-Latn-RS" sz="2400" i="1" dirty="0"/>
              <a:t>Mudrih</a:t>
            </a:r>
            <a:r>
              <a:rPr lang="sr-Latn-RS" sz="2400" dirty="0"/>
              <a:t>. </a:t>
            </a:r>
          </a:p>
          <a:p>
            <a:endParaRPr lang="sr-Latn-RS" sz="2400" dirty="0"/>
          </a:p>
          <a:p>
            <a:pPr marL="285750" indent="-285750">
              <a:buFont typeface="Arial" pitchFamily="34" charset="0"/>
              <a:buChar char="•"/>
            </a:pPr>
            <a:r>
              <a:rPr lang="sr-Latn-RS" sz="2400" dirty="0"/>
              <a:t>Na žalost život mu je okončan pogubljenjem od strane </a:t>
            </a:r>
            <a:r>
              <a:rPr lang="sr-Latn-RS" sz="2400" dirty="0" smtClean="0"/>
              <a:t>Rimljana, odmah </a:t>
            </a:r>
            <a:r>
              <a:rPr lang="sr-Latn-RS" sz="2400" dirty="0"/>
              <a:t>nakon ustanka koji je Bar Kohba podigao.</a:t>
            </a:r>
          </a:p>
        </p:txBody>
      </p:sp>
    </p:spTree>
    <p:extLst>
      <p:ext uri="{BB962C8B-B14F-4D97-AF65-F5344CB8AC3E}">
        <p14:creationId xmlns:p14="http://schemas.microsoft.com/office/powerpoint/2010/main" val="382714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A588808E-F527-4373-8BCE-388E2F1B2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5744" y="1301769"/>
            <a:ext cx="2472794" cy="32992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saac Luria Day | Naming the Days | Spirituality &amp; Practice">
            <a:extLst>
              <a:ext uri="{FF2B5EF4-FFF2-40B4-BE49-F238E27FC236}">
                <a16:creationId xmlns="" xmlns:a16="http://schemas.microsoft.com/office/drawing/2014/main" id="{219CABA0-0A0F-4CF6-BA8A-430E7F3DB1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31" r="-1" b="33403"/>
          <a:stretch/>
        </p:blipFill>
        <p:spPr bwMode="auto">
          <a:xfrm>
            <a:off x="2814649" y="766618"/>
            <a:ext cx="2904065" cy="20874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 xmlns:a16="http://schemas.microsoft.com/office/drawing/2014/main" id="{BC340146-F1A7-4A12-955D-0B67FCD54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9029" y="1042987"/>
            <a:ext cx="2455444" cy="4029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FADF5CA6-9212-41BC-900F-28C2E1B4441F}"/>
              </a:ext>
            </a:extLst>
          </p:cNvPr>
          <p:cNvSpPr txBox="1"/>
          <p:nvPr/>
        </p:nvSpPr>
        <p:spPr>
          <a:xfrm>
            <a:off x="5909029" y="5169954"/>
            <a:ext cx="1908279" cy="369332"/>
          </a:xfrm>
          <a:prstGeom prst="rect">
            <a:avLst/>
          </a:prstGeom>
          <a:noFill/>
        </p:spPr>
        <p:txBody>
          <a:bodyPr wrap="none" rtlCol="0">
            <a:spAutoFit/>
          </a:bodyPr>
          <a:lstStyle/>
          <a:p>
            <a:r>
              <a:rPr lang="sr-Latn-RS" dirty="0"/>
              <a:t>Josef Karo </a:t>
            </a:r>
            <a:r>
              <a:rPr lang="sr-Latn-RS" dirty="0" smtClean="0"/>
              <a:t>16. vek</a:t>
            </a:r>
            <a:endParaRPr lang="en-US" dirty="0"/>
          </a:p>
        </p:txBody>
      </p:sp>
      <p:sp>
        <p:nvSpPr>
          <p:cNvPr id="4" name="TextBox 3">
            <a:extLst>
              <a:ext uri="{FF2B5EF4-FFF2-40B4-BE49-F238E27FC236}">
                <a16:creationId xmlns="" xmlns:a16="http://schemas.microsoft.com/office/drawing/2014/main" id="{AE50316B-3737-4CB2-93D3-5F6A8A196E9B}"/>
              </a:ext>
            </a:extLst>
          </p:cNvPr>
          <p:cNvSpPr txBox="1"/>
          <p:nvPr/>
        </p:nvSpPr>
        <p:spPr>
          <a:xfrm>
            <a:off x="2814649" y="2957132"/>
            <a:ext cx="2904065" cy="369332"/>
          </a:xfrm>
          <a:prstGeom prst="rect">
            <a:avLst/>
          </a:prstGeom>
          <a:noFill/>
        </p:spPr>
        <p:txBody>
          <a:bodyPr wrap="square" rtlCol="0">
            <a:spAutoFit/>
          </a:bodyPr>
          <a:lstStyle/>
          <a:p>
            <a:r>
              <a:rPr lang="sr-Latn-RS" dirty="0" smtClean="0"/>
              <a:t>Rabi </a:t>
            </a:r>
            <a:r>
              <a:rPr lang="sr-Latn-RS" dirty="0"/>
              <a:t>Isak </a:t>
            </a:r>
            <a:r>
              <a:rPr lang="sr-Latn-RS" dirty="0" smtClean="0"/>
              <a:t>Lurija 16. vek</a:t>
            </a:r>
            <a:endParaRPr lang="en-US" dirty="0"/>
          </a:p>
        </p:txBody>
      </p:sp>
      <p:sp>
        <p:nvSpPr>
          <p:cNvPr id="5" name="TextBox 4">
            <a:extLst>
              <a:ext uri="{FF2B5EF4-FFF2-40B4-BE49-F238E27FC236}">
                <a16:creationId xmlns="" xmlns:a16="http://schemas.microsoft.com/office/drawing/2014/main" id="{7597D604-4E21-4D8D-A555-556E501E314C}"/>
              </a:ext>
            </a:extLst>
          </p:cNvPr>
          <p:cNvSpPr txBox="1"/>
          <p:nvPr/>
        </p:nvSpPr>
        <p:spPr>
          <a:xfrm>
            <a:off x="8795744" y="4708289"/>
            <a:ext cx="2572472" cy="369332"/>
          </a:xfrm>
          <a:prstGeom prst="rect">
            <a:avLst/>
          </a:prstGeom>
          <a:noFill/>
        </p:spPr>
        <p:txBody>
          <a:bodyPr wrap="square" rtlCol="0">
            <a:spAutoFit/>
          </a:bodyPr>
          <a:lstStyle/>
          <a:p>
            <a:r>
              <a:rPr lang="sr-Latn-RS" dirty="0"/>
              <a:t>Rabi Nahmanides </a:t>
            </a:r>
            <a:r>
              <a:rPr lang="sr-Latn-RS" dirty="0" smtClean="0"/>
              <a:t>13. vek </a:t>
            </a:r>
            <a:endParaRPr lang="en-US" dirty="0"/>
          </a:p>
        </p:txBody>
      </p:sp>
      <p:pic>
        <p:nvPicPr>
          <p:cNvPr id="2054" name="Picture 6" descr="Moses de León - Alchetron, The Free Social Encyclopedia">
            <a:extLst>
              <a:ext uri="{FF2B5EF4-FFF2-40B4-BE49-F238E27FC236}">
                <a16:creationId xmlns="" xmlns:a16="http://schemas.microsoft.com/office/drawing/2014/main" id="{B1751A3E-1931-4ED4-822F-277230CB64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84" y="1628775"/>
            <a:ext cx="253365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23D7CDE3-C1A2-4FC6-B6C7-0584D4FDA05B}"/>
              </a:ext>
            </a:extLst>
          </p:cNvPr>
          <p:cNvSpPr txBox="1"/>
          <p:nvPr/>
        </p:nvSpPr>
        <p:spPr>
          <a:xfrm>
            <a:off x="180552" y="4540568"/>
            <a:ext cx="2681119" cy="369332"/>
          </a:xfrm>
          <a:prstGeom prst="rect">
            <a:avLst/>
          </a:prstGeom>
          <a:noFill/>
        </p:spPr>
        <p:txBody>
          <a:bodyPr wrap="none" rtlCol="0">
            <a:spAutoFit/>
          </a:bodyPr>
          <a:lstStyle/>
          <a:p>
            <a:r>
              <a:rPr lang="sr-Latn-RS" dirty="0"/>
              <a:t>Rabi </a:t>
            </a:r>
            <a:r>
              <a:rPr lang="sr-Latn-RS" dirty="0" smtClean="0"/>
              <a:t>Moše de Leon 13. vek</a:t>
            </a:r>
            <a:endParaRPr lang="en-US" dirty="0"/>
          </a:p>
        </p:txBody>
      </p:sp>
    </p:spTree>
    <p:extLst>
      <p:ext uri="{BB962C8B-B14F-4D97-AF65-F5344CB8AC3E}">
        <p14:creationId xmlns:p14="http://schemas.microsoft.com/office/powerpoint/2010/main" val="58400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09" name="Picture 2">
            <a:extLst>
              <a:ext uri="{FF2B5EF4-FFF2-40B4-BE49-F238E27FC236}">
                <a16:creationId xmlns="" xmlns:a16="http://schemas.microsoft.com/office/drawing/2014/main" id="{7856394C-53C0-4D24-8A50-73F9D9E1C19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211" name="Group 210">
            <a:extLst>
              <a:ext uri="{FF2B5EF4-FFF2-40B4-BE49-F238E27FC236}">
                <a16:creationId xmlns="" xmlns:a16="http://schemas.microsoft.com/office/drawing/2014/main" id="{CC810F3A-3D78-4D8C-97FE-8CCCA6A0E19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288" y="0"/>
            <a:ext cx="12053888" cy="6858001"/>
            <a:chOff x="-14288" y="0"/>
            <a:chExt cx="12053888" cy="6858001"/>
          </a:xfrm>
        </p:grpSpPr>
        <p:grpSp>
          <p:nvGrpSpPr>
            <p:cNvPr id="212" name="Group 211">
              <a:extLst>
                <a:ext uri="{FF2B5EF4-FFF2-40B4-BE49-F238E27FC236}">
                  <a16:creationId xmlns="" xmlns:a16="http://schemas.microsoft.com/office/drawing/2014/main" id="{A06B8ED8-5AB4-49EC-A020-0B738522ED3C}"/>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24" name="Rectangle 5">
                <a:extLst>
                  <a:ext uri="{FF2B5EF4-FFF2-40B4-BE49-F238E27FC236}">
                    <a16:creationId xmlns="" xmlns:a16="http://schemas.microsoft.com/office/drawing/2014/main" id="{4315C5C7-65AD-4FC7-9508-6FA6AA325474}"/>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5" name="Freeform 6">
                <a:extLst>
                  <a:ext uri="{FF2B5EF4-FFF2-40B4-BE49-F238E27FC236}">
                    <a16:creationId xmlns="" xmlns:a16="http://schemas.microsoft.com/office/drawing/2014/main" id="{4E294A40-EDA7-4077-9FB8-F85D7ADB043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6" name="Freeform 7">
                <a:extLst>
                  <a:ext uri="{FF2B5EF4-FFF2-40B4-BE49-F238E27FC236}">
                    <a16:creationId xmlns="" xmlns:a16="http://schemas.microsoft.com/office/drawing/2014/main" id="{3081163C-DCAA-4BCC-89F4-2774F9E64B4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7" name="Freeform 8">
                <a:extLst>
                  <a:ext uri="{FF2B5EF4-FFF2-40B4-BE49-F238E27FC236}">
                    <a16:creationId xmlns="" xmlns:a16="http://schemas.microsoft.com/office/drawing/2014/main" id="{AA3261C4-187A-44F2-A07B-1DC4C7C4B85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8" name="Freeform 9">
                <a:extLst>
                  <a:ext uri="{FF2B5EF4-FFF2-40B4-BE49-F238E27FC236}">
                    <a16:creationId xmlns="" xmlns:a16="http://schemas.microsoft.com/office/drawing/2014/main" id="{A295EF5E-4247-44BB-AD06-CCCEE9110ED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9" name="Freeform 10">
                <a:extLst>
                  <a:ext uri="{FF2B5EF4-FFF2-40B4-BE49-F238E27FC236}">
                    <a16:creationId xmlns="" xmlns:a16="http://schemas.microsoft.com/office/drawing/2014/main" id="{D9CD0FEF-8773-4279-9AFB-8962F205A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0" name="Freeform 11">
                <a:extLst>
                  <a:ext uri="{FF2B5EF4-FFF2-40B4-BE49-F238E27FC236}">
                    <a16:creationId xmlns="" xmlns:a16="http://schemas.microsoft.com/office/drawing/2014/main" id="{7F6E7F3A-65F4-4E2C-9455-C7648EE9A6B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1" name="Freeform 12">
                <a:extLst>
                  <a:ext uri="{FF2B5EF4-FFF2-40B4-BE49-F238E27FC236}">
                    <a16:creationId xmlns="" xmlns:a16="http://schemas.microsoft.com/office/drawing/2014/main" id="{C51114FF-C5C4-4933-9782-7C54DEE7DF7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2" name="Freeform 13">
                <a:extLst>
                  <a:ext uri="{FF2B5EF4-FFF2-40B4-BE49-F238E27FC236}">
                    <a16:creationId xmlns="" xmlns:a16="http://schemas.microsoft.com/office/drawing/2014/main" id="{0BBE058D-3556-42E8-9E02-20697EB7F1B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3" name="Freeform 14">
                <a:extLst>
                  <a:ext uri="{FF2B5EF4-FFF2-40B4-BE49-F238E27FC236}">
                    <a16:creationId xmlns="" xmlns:a16="http://schemas.microsoft.com/office/drawing/2014/main" id="{F89E406B-E821-4758-88A4-9BC54B60E7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4" name="Freeform 15">
                <a:extLst>
                  <a:ext uri="{FF2B5EF4-FFF2-40B4-BE49-F238E27FC236}">
                    <a16:creationId xmlns="" xmlns:a16="http://schemas.microsoft.com/office/drawing/2014/main" id="{00E47EEB-3296-4F6C-AD83-A730C96B2B3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5" name="Line 16">
                <a:extLst>
                  <a:ext uri="{FF2B5EF4-FFF2-40B4-BE49-F238E27FC236}">
                    <a16:creationId xmlns="" xmlns:a16="http://schemas.microsoft.com/office/drawing/2014/main" id="{DC92F4BD-F7E0-4669-A247-53DCCACCF253}"/>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6" name="Freeform 17">
                <a:extLst>
                  <a:ext uri="{FF2B5EF4-FFF2-40B4-BE49-F238E27FC236}">
                    <a16:creationId xmlns="" xmlns:a16="http://schemas.microsoft.com/office/drawing/2014/main" id="{1B140FE9-19D4-453C-B91F-3D30BDE13A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7" name="Freeform 18">
                <a:extLst>
                  <a:ext uri="{FF2B5EF4-FFF2-40B4-BE49-F238E27FC236}">
                    <a16:creationId xmlns="" xmlns:a16="http://schemas.microsoft.com/office/drawing/2014/main" id="{DE78F8E6-7EEA-45CB-9DB5-BD8387B94C7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8" name="Freeform 19">
                <a:extLst>
                  <a:ext uri="{FF2B5EF4-FFF2-40B4-BE49-F238E27FC236}">
                    <a16:creationId xmlns="" xmlns:a16="http://schemas.microsoft.com/office/drawing/2014/main" id="{3CC3E798-9A2D-4CB6-BFF6-EC14E504BF7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9" name="Freeform 20">
                <a:extLst>
                  <a:ext uri="{FF2B5EF4-FFF2-40B4-BE49-F238E27FC236}">
                    <a16:creationId xmlns="" xmlns:a16="http://schemas.microsoft.com/office/drawing/2014/main" id="{D1E3124D-06D8-4A74-B24A-69555027A3F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0" name="Rectangle 21">
                <a:extLst>
                  <a:ext uri="{FF2B5EF4-FFF2-40B4-BE49-F238E27FC236}">
                    <a16:creationId xmlns="" xmlns:a16="http://schemas.microsoft.com/office/drawing/2014/main" id="{84F4A75D-6010-4A23-AE60-3D5DCA8B2005}"/>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41" name="Freeform 22">
                <a:extLst>
                  <a:ext uri="{FF2B5EF4-FFF2-40B4-BE49-F238E27FC236}">
                    <a16:creationId xmlns="" xmlns:a16="http://schemas.microsoft.com/office/drawing/2014/main" id="{814AA457-071B-4E8B-89DB-5E48A16581E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2" name="Freeform 23">
                <a:extLst>
                  <a:ext uri="{FF2B5EF4-FFF2-40B4-BE49-F238E27FC236}">
                    <a16:creationId xmlns="" xmlns:a16="http://schemas.microsoft.com/office/drawing/2014/main" id="{3CE571C2-C2AF-42EC-8035-48382480620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3" name="Freeform 24">
                <a:extLst>
                  <a:ext uri="{FF2B5EF4-FFF2-40B4-BE49-F238E27FC236}">
                    <a16:creationId xmlns="" xmlns:a16="http://schemas.microsoft.com/office/drawing/2014/main" id="{4D72BED5-7239-4FF2-9974-1BBE86C4D7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4" name="Freeform 25">
                <a:extLst>
                  <a:ext uri="{FF2B5EF4-FFF2-40B4-BE49-F238E27FC236}">
                    <a16:creationId xmlns="" xmlns:a16="http://schemas.microsoft.com/office/drawing/2014/main" id="{3FABD385-112F-4DA4-A2D4-C934B0141AB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5" name="Freeform 26">
                <a:extLst>
                  <a:ext uri="{FF2B5EF4-FFF2-40B4-BE49-F238E27FC236}">
                    <a16:creationId xmlns="" xmlns:a16="http://schemas.microsoft.com/office/drawing/2014/main" id="{64AE5EDB-B410-4C6E-963F-6B0B6AAF1B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6" name="Freeform 27">
                <a:extLst>
                  <a:ext uri="{FF2B5EF4-FFF2-40B4-BE49-F238E27FC236}">
                    <a16:creationId xmlns="" xmlns:a16="http://schemas.microsoft.com/office/drawing/2014/main" id="{4B374591-4775-4266-8791-482F87EE16F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7" name="Freeform 28">
                <a:extLst>
                  <a:ext uri="{FF2B5EF4-FFF2-40B4-BE49-F238E27FC236}">
                    <a16:creationId xmlns="" xmlns:a16="http://schemas.microsoft.com/office/drawing/2014/main" id="{00F8A02E-573F-4453-96EB-1E53ED2E82C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8" name="Freeform 29">
                <a:extLst>
                  <a:ext uri="{FF2B5EF4-FFF2-40B4-BE49-F238E27FC236}">
                    <a16:creationId xmlns="" xmlns:a16="http://schemas.microsoft.com/office/drawing/2014/main" id="{BD63A715-4044-49B7-BAC1-4DCAD2C9490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9" name="Freeform 30">
                <a:extLst>
                  <a:ext uri="{FF2B5EF4-FFF2-40B4-BE49-F238E27FC236}">
                    <a16:creationId xmlns="" xmlns:a16="http://schemas.microsoft.com/office/drawing/2014/main" id="{5DA9F5DF-E969-401D-A25F-95D4A9BB83E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0" name="Freeform 31">
                <a:extLst>
                  <a:ext uri="{FF2B5EF4-FFF2-40B4-BE49-F238E27FC236}">
                    <a16:creationId xmlns="" xmlns:a16="http://schemas.microsoft.com/office/drawing/2014/main" id="{FBBB8FE7-C5BE-4B6D-9C9E-23301A50BDE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213" name="Group 212">
              <a:extLst>
                <a:ext uri="{FF2B5EF4-FFF2-40B4-BE49-F238E27FC236}">
                  <a16:creationId xmlns="" xmlns:a16="http://schemas.microsoft.com/office/drawing/2014/main" id="{7556458F-27F1-41A1-A887-7D6354BE2D1B}"/>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14" name="Freeform 32">
                <a:extLst>
                  <a:ext uri="{FF2B5EF4-FFF2-40B4-BE49-F238E27FC236}">
                    <a16:creationId xmlns="" xmlns:a16="http://schemas.microsoft.com/office/drawing/2014/main" id="{012124B4-3C8F-48BA-818C-0926EBAAF8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5" name="Freeform 33">
                <a:extLst>
                  <a:ext uri="{FF2B5EF4-FFF2-40B4-BE49-F238E27FC236}">
                    <a16:creationId xmlns="" xmlns:a16="http://schemas.microsoft.com/office/drawing/2014/main" id="{978A4312-6EF0-456A-A027-A749152DA5F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6" name="Freeform 34">
                <a:extLst>
                  <a:ext uri="{FF2B5EF4-FFF2-40B4-BE49-F238E27FC236}">
                    <a16:creationId xmlns="" xmlns:a16="http://schemas.microsoft.com/office/drawing/2014/main" id="{E56460CD-535C-4E47-AC32-65785916094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7" name="Freeform 35">
                <a:extLst>
                  <a:ext uri="{FF2B5EF4-FFF2-40B4-BE49-F238E27FC236}">
                    <a16:creationId xmlns="" xmlns:a16="http://schemas.microsoft.com/office/drawing/2014/main" id="{E451CC5F-6BD4-48F5-9EB4-57970C35045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8" name="Freeform 36">
                <a:extLst>
                  <a:ext uri="{FF2B5EF4-FFF2-40B4-BE49-F238E27FC236}">
                    <a16:creationId xmlns="" xmlns:a16="http://schemas.microsoft.com/office/drawing/2014/main" id="{9329AE54-1A26-443D-AC63-232131D8F36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9" name="Freeform 37">
                <a:extLst>
                  <a:ext uri="{FF2B5EF4-FFF2-40B4-BE49-F238E27FC236}">
                    <a16:creationId xmlns="" xmlns:a16="http://schemas.microsoft.com/office/drawing/2014/main" id="{CECBC766-59F6-4760-AA84-3F55B024E4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0" name="Freeform 38">
                <a:extLst>
                  <a:ext uri="{FF2B5EF4-FFF2-40B4-BE49-F238E27FC236}">
                    <a16:creationId xmlns="" xmlns:a16="http://schemas.microsoft.com/office/drawing/2014/main" id="{AC43C975-2B87-41CE-9955-E61F129947C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1" name="Freeform 39">
                <a:extLst>
                  <a:ext uri="{FF2B5EF4-FFF2-40B4-BE49-F238E27FC236}">
                    <a16:creationId xmlns="" xmlns:a16="http://schemas.microsoft.com/office/drawing/2014/main" id="{14E5E50F-FE4A-4774-8CD4-936CF2B8714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2" name="Freeform 40">
                <a:extLst>
                  <a:ext uri="{FF2B5EF4-FFF2-40B4-BE49-F238E27FC236}">
                    <a16:creationId xmlns="" xmlns:a16="http://schemas.microsoft.com/office/drawing/2014/main" id="{BDE1E59F-80CA-420E-8981-3A7692EEC4C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3" name="Rectangle 41">
                <a:extLst>
                  <a:ext uri="{FF2B5EF4-FFF2-40B4-BE49-F238E27FC236}">
                    <a16:creationId xmlns="" xmlns:a16="http://schemas.microsoft.com/office/drawing/2014/main" id="{D354352C-244F-427F-9372-B101B4F74FE5}"/>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grpSp>
        <p:nvGrpSpPr>
          <p:cNvPr id="252" name="Group 251">
            <a:extLst>
              <a:ext uri="{FF2B5EF4-FFF2-40B4-BE49-F238E27FC236}">
                <a16:creationId xmlns="" xmlns:a16="http://schemas.microsoft.com/office/drawing/2014/main" id="{E36E0CCB-3FBE-4517-B6DB-EF50654929F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253" name="Rectangle 252">
              <a:extLst>
                <a:ext uri="{FF2B5EF4-FFF2-40B4-BE49-F238E27FC236}">
                  <a16:creationId xmlns="" xmlns:a16="http://schemas.microsoft.com/office/drawing/2014/main" id="{F0C08D96-D0D4-4FAF-809E-226B85727E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4" name="Picture 2">
              <a:extLst>
                <a:ext uri="{FF2B5EF4-FFF2-40B4-BE49-F238E27FC236}">
                  <a16:creationId xmlns="" xmlns:a16="http://schemas.microsoft.com/office/drawing/2014/main" id="{4F169E0F-2DE3-4AD3-829D-26BECFF96F78}"/>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 name="Group 255">
            <a:extLst>
              <a:ext uri="{FF2B5EF4-FFF2-40B4-BE49-F238E27FC236}">
                <a16:creationId xmlns="" xmlns:a16="http://schemas.microsoft.com/office/drawing/2014/main" id="{4666C005-6511-4430-A7CF-0BD4E5F8E53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283379"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57" name="Rectangle 5">
              <a:extLst>
                <a:ext uri="{FF2B5EF4-FFF2-40B4-BE49-F238E27FC236}">
                  <a16:creationId xmlns="" xmlns:a16="http://schemas.microsoft.com/office/drawing/2014/main" id="{0FBD1455-6B18-40CF-B167-91101DD935B3}"/>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58" name="Freeform 6">
              <a:extLst>
                <a:ext uri="{FF2B5EF4-FFF2-40B4-BE49-F238E27FC236}">
                  <a16:creationId xmlns="" xmlns:a16="http://schemas.microsoft.com/office/drawing/2014/main" id="{D95EF865-AAAA-4E9F-9DCF-4C34F62CCF9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9" name="Freeform 7">
              <a:extLst>
                <a:ext uri="{FF2B5EF4-FFF2-40B4-BE49-F238E27FC236}">
                  <a16:creationId xmlns="" xmlns:a16="http://schemas.microsoft.com/office/drawing/2014/main" id="{C3CADDFB-A8F3-407D-9341-35377D8FEE3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0" name="Rectangle 8">
              <a:extLst>
                <a:ext uri="{FF2B5EF4-FFF2-40B4-BE49-F238E27FC236}">
                  <a16:creationId xmlns="" xmlns:a16="http://schemas.microsoft.com/office/drawing/2014/main" id="{57032EAE-8400-4446-9646-2FB76AC54643}"/>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61" name="Freeform 9">
              <a:extLst>
                <a:ext uri="{FF2B5EF4-FFF2-40B4-BE49-F238E27FC236}">
                  <a16:creationId xmlns="" xmlns:a16="http://schemas.microsoft.com/office/drawing/2014/main" id="{9E8E465A-14FD-4E84-B60E-0396E84A665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2" name="Freeform 10">
              <a:extLst>
                <a:ext uri="{FF2B5EF4-FFF2-40B4-BE49-F238E27FC236}">
                  <a16:creationId xmlns="" xmlns:a16="http://schemas.microsoft.com/office/drawing/2014/main" id="{37D59517-1604-4201-BA97-0DBB9142375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3" name="Freeform 11">
              <a:extLst>
                <a:ext uri="{FF2B5EF4-FFF2-40B4-BE49-F238E27FC236}">
                  <a16:creationId xmlns="" xmlns:a16="http://schemas.microsoft.com/office/drawing/2014/main" id="{D31EBBEA-10CB-4534-B9DA-9D85360FFD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4" name="Freeform 12">
              <a:extLst>
                <a:ext uri="{FF2B5EF4-FFF2-40B4-BE49-F238E27FC236}">
                  <a16:creationId xmlns="" xmlns:a16="http://schemas.microsoft.com/office/drawing/2014/main" id="{FE04480D-6910-4859-83C1-42C6C99AF15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5" name="Freeform 13">
              <a:extLst>
                <a:ext uri="{FF2B5EF4-FFF2-40B4-BE49-F238E27FC236}">
                  <a16:creationId xmlns="" xmlns:a16="http://schemas.microsoft.com/office/drawing/2014/main" id="{5688A201-7869-4F50-A6AB-88272B01706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6" name="Freeform 14">
              <a:extLst>
                <a:ext uri="{FF2B5EF4-FFF2-40B4-BE49-F238E27FC236}">
                  <a16:creationId xmlns="" xmlns:a16="http://schemas.microsoft.com/office/drawing/2014/main" id="{B5786B74-8D91-4B3C-9FBB-58495389104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7" name="Freeform 15">
              <a:extLst>
                <a:ext uri="{FF2B5EF4-FFF2-40B4-BE49-F238E27FC236}">
                  <a16:creationId xmlns="" xmlns:a16="http://schemas.microsoft.com/office/drawing/2014/main" id="{B13F3750-5757-4327-80A8-0C4C1A26394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8" name="Freeform 16">
              <a:extLst>
                <a:ext uri="{FF2B5EF4-FFF2-40B4-BE49-F238E27FC236}">
                  <a16:creationId xmlns="" xmlns:a16="http://schemas.microsoft.com/office/drawing/2014/main" id="{54C3438B-26A4-4EB1-8349-296B579368A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9" name="Freeform 17">
              <a:extLst>
                <a:ext uri="{FF2B5EF4-FFF2-40B4-BE49-F238E27FC236}">
                  <a16:creationId xmlns="" xmlns:a16="http://schemas.microsoft.com/office/drawing/2014/main" id="{59065017-F2C8-4865-B98F-2F845BA3AA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0" name="Freeform 18">
              <a:extLst>
                <a:ext uri="{FF2B5EF4-FFF2-40B4-BE49-F238E27FC236}">
                  <a16:creationId xmlns="" xmlns:a16="http://schemas.microsoft.com/office/drawing/2014/main" id="{DD754208-D678-47A7-991C-7BCD089D452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1" name="Freeform 19">
              <a:extLst>
                <a:ext uri="{FF2B5EF4-FFF2-40B4-BE49-F238E27FC236}">
                  <a16:creationId xmlns="" xmlns:a16="http://schemas.microsoft.com/office/drawing/2014/main" id="{BF3CC9D6-D0BE-4EB7-8106-060C0FB74B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2" name="Freeform 20">
              <a:extLst>
                <a:ext uri="{FF2B5EF4-FFF2-40B4-BE49-F238E27FC236}">
                  <a16:creationId xmlns="" xmlns:a16="http://schemas.microsoft.com/office/drawing/2014/main" id="{A4D99975-0EFF-478D-873A-6BABDA94EAD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3" name="Freeform 21">
              <a:extLst>
                <a:ext uri="{FF2B5EF4-FFF2-40B4-BE49-F238E27FC236}">
                  <a16:creationId xmlns="" xmlns:a16="http://schemas.microsoft.com/office/drawing/2014/main" id="{758B4233-78C7-4DF4-9D65-199D02F9BD5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4" name="Freeform 22">
              <a:extLst>
                <a:ext uri="{FF2B5EF4-FFF2-40B4-BE49-F238E27FC236}">
                  <a16:creationId xmlns="" xmlns:a16="http://schemas.microsoft.com/office/drawing/2014/main" id="{6D413385-5D70-40E1-BB80-3B26349F5E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5" name="Freeform 23">
              <a:extLst>
                <a:ext uri="{FF2B5EF4-FFF2-40B4-BE49-F238E27FC236}">
                  <a16:creationId xmlns="" xmlns:a16="http://schemas.microsoft.com/office/drawing/2014/main" id="{7D07F4CE-06CA-405F-877B-32EC5E8CDA2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6" name="Freeform 24">
              <a:extLst>
                <a:ext uri="{FF2B5EF4-FFF2-40B4-BE49-F238E27FC236}">
                  <a16:creationId xmlns="" xmlns:a16="http://schemas.microsoft.com/office/drawing/2014/main" id="{078FFD24-13DC-4F3E-99C9-EA1B60E8762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7" name="Freeform 25">
              <a:extLst>
                <a:ext uri="{FF2B5EF4-FFF2-40B4-BE49-F238E27FC236}">
                  <a16:creationId xmlns="" xmlns:a16="http://schemas.microsoft.com/office/drawing/2014/main" id="{FC50751B-C520-4236-9E4A-A980FE53E0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8" name="Freeform 26">
              <a:extLst>
                <a:ext uri="{FF2B5EF4-FFF2-40B4-BE49-F238E27FC236}">
                  <a16:creationId xmlns="" xmlns:a16="http://schemas.microsoft.com/office/drawing/2014/main" id="{71EC581C-E6FB-4329-A618-1AF0E708BF3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9" name="Freeform 27">
              <a:extLst>
                <a:ext uri="{FF2B5EF4-FFF2-40B4-BE49-F238E27FC236}">
                  <a16:creationId xmlns="" xmlns:a16="http://schemas.microsoft.com/office/drawing/2014/main" id="{0AA84A60-5AA3-4E7E-940E-4E20F636A72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0" name="Freeform 28">
              <a:extLst>
                <a:ext uri="{FF2B5EF4-FFF2-40B4-BE49-F238E27FC236}">
                  <a16:creationId xmlns="" xmlns:a16="http://schemas.microsoft.com/office/drawing/2014/main" id="{89F36E65-64C1-4B33-8AEF-02254BB3F4D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1" name="Freeform 29">
              <a:extLst>
                <a:ext uri="{FF2B5EF4-FFF2-40B4-BE49-F238E27FC236}">
                  <a16:creationId xmlns="" xmlns:a16="http://schemas.microsoft.com/office/drawing/2014/main" id="{0EA81C2F-AE46-47F0-A309-59422FE653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2" name="Freeform 30">
              <a:extLst>
                <a:ext uri="{FF2B5EF4-FFF2-40B4-BE49-F238E27FC236}">
                  <a16:creationId xmlns="" xmlns:a16="http://schemas.microsoft.com/office/drawing/2014/main" id="{0E8F3CA4-FFC0-4F61-A7F0-1A7087CE3C4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3" name="Freeform 31">
              <a:extLst>
                <a:ext uri="{FF2B5EF4-FFF2-40B4-BE49-F238E27FC236}">
                  <a16:creationId xmlns="" xmlns:a16="http://schemas.microsoft.com/office/drawing/2014/main" id="{68EE006C-3334-4268-B46D-AAE7919A525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4" name="Freeform 32">
              <a:extLst>
                <a:ext uri="{FF2B5EF4-FFF2-40B4-BE49-F238E27FC236}">
                  <a16:creationId xmlns="" xmlns:a16="http://schemas.microsoft.com/office/drawing/2014/main" id="{DBEDD459-14C3-4236-BFD7-D26B4E8B62E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5" name="Rectangle 33">
              <a:extLst>
                <a:ext uri="{FF2B5EF4-FFF2-40B4-BE49-F238E27FC236}">
                  <a16:creationId xmlns="" xmlns:a16="http://schemas.microsoft.com/office/drawing/2014/main" id="{9A00EDCF-3274-4F72-A5D8-A35F780ADC23}"/>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86" name="Freeform 34">
              <a:extLst>
                <a:ext uri="{FF2B5EF4-FFF2-40B4-BE49-F238E27FC236}">
                  <a16:creationId xmlns="" xmlns:a16="http://schemas.microsoft.com/office/drawing/2014/main" id="{06284461-E730-4FCF-864C-EB13B6A48CD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7" name="Freeform 35">
              <a:extLst>
                <a:ext uri="{FF2B5EF4-FFF2-40B4-BE49-F238E27FC236}">
                  <a16:creationId xmlns="" xmlns:a16="http://schemas.microsoft.com/office/drawing/2014/main" id="{78B0F1BC-902F-4C0C-BB30-0A714AB06F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8" name="Freeform 36">
              <a:extLst>
                <a:ext uri="{FF2B5EF4-FFF2-40B4-BE49-F238E27FC236}">
                  <a16:creationId xmlns="" xmlns:a16="http://schemas.microsoft.com/office/drawing/2014/main" id="{07F0E8D6-00A3-44B9-B05A-879B31788B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9" name="Freeform 37">
              <a:extLst>
                <a:ext uri="{FF2B5EF4-FFF2-40B4-BE49-F238E27FC236}">
                  <a16:creationId xmlns="" xmlns:a16="http://schemas.microsoft.com/office/drawing/2014/main" id="{2FBEB429-BB04-42C3-8A9C-1FF5E01C49A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0" name="Freeform 38">
              <a:extLst>
                <a:ext uri="{FF2B5EF4-FFF2-40B4-BE49-F238E27FC236}">
                  <a16:creationId xmlns="" xmlns:a16="http://schemas.microsoft.com/office/drawing/2014/main" id="{629985CB-361E-46DC-8CDF-BA8720ED525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1" name="Freeform 39">
              <a:extLst>
                <a:ext uri="{FF2B5EF4-FFF2-40B4-BE49-F238E27FC236}">
                  <a16:creationId xmlns="" xmlns:a16="http://schemas.microsoft.com/office/drawing/2014/main" id="{E9EFF52A-ECF2-4469-BD62-ACAF7B012AC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2" name="Freeform 40">
              <a:extLst>
                <a:ext uri="{FF2B5EF4-FFF2-40B4-BE49-F238E27FC236}">
                  <a16:creationId xmlns="" xmlns:a16="http://schemas.microsoft.com/office/drawing/2014/main" id="{149E6075-2DFA-4672-9794-158EF3AAB1A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3" name="Freeform 41">
              <a:extLst>
                <a:ext uri="{FF2B5EF4-FFF2-40B4-BE49-F238E27FC236}">
                  <a16:creationId xmlns="" xmlns:a16="http://schemas.microsoft.com/office/drawing/2014/main" id="{32852034-35F1-49B0-9A51-D6DBE1EA6F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4" name="Freeform 42">
              <a:extLst>
                <a:ext uri="{FF2B5EF4-FFF2-40B4-BE49-F238E27FC236}">
                  <a16:creationId xmlns="" xmlns:a16="http://schemas.microsoft.com/office/drawing/2014/main" id="{2673BC95-3A57-4FE7-A9EC-FA45A923163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5" name="Freeform 43">
              <a:extLst>
                <a:ext uri="{FF2B5EF4-FFF2-40B4-BE49-F238E27FC236}">
                  <a16:creationId xmlns="" xmlns:a16="http://schemas.microsoft.com/office/drawing/2014/main" id="{D1E94106-0E0D-4B2E-BAE0-2A2FF88A73E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6" name="Freeform 44">
              <a:extLst>
                <a:ext uri="{FF2B5EF4-FFF2-40B4-BE49-F238E27FC236}">
                  <a16:creationId xmlns="" xmlns:a16="http://schemas.microsoft.com/office/drawing/2014/main" id="{0DD09B9B-9843-448A-A9F8-F7DD807D83B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7" name="Rectangle 45">
              <a:extLst>
                <a:ext uri="{FF2B5EF4-FFF2-40B4-BE49-F238E27FC236}">
                  <a16:creationId xmlns="" xmlns:a16="http://schemas.microsoft.com/office/drawing/2014/main" id="{C20818AB-9551-4468-AA8F-1D9DDCBD2BA9}"/>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98" name="Freeform 46">
              <a:extLst>
                <a:ext uri="{FF2B5EF4-FFF2-40B4-BE49-F238E27FC236}">
                  <a16:creationId xmlns="" xmlns:a16="http://schemas.microsoft.com/office/drawing/2014/main" id="{F6C65A94-5E8F-487A-B807-983468C1789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9" name="Freeform 47">
              <a:extLst>
                <a:ext uri="{FF2B5EF4-FFF2-40B4-BE49-F238E27FC236}">
                  <a16:creationId xmlns="" xmlns:a16="http://schemas.microsoft.com/office/drawing/2014/main" id="{A293A919-F696-4B56-A2B9-DB8FCA07357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0" name="Freeform 48">
              <a:extLst>
                <a:ext uri="{FF2B5EF4-FFF2-40B4-BE49-F238E27FC236}">
                  <a16:creationId xmlns="" xmlns:a16="http://schemas.microsoft.com/office/drawing/2014/main" id="{2CF99E5C-A2B1-4342-A8A6-6C7A27AF61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1" name="Freeform 49">
              <a:extLst>
                <a:ext uri="{FF2B5EF4-FFF2-40B4-BE49-F238E27FC236}">
                  <a16:creationId xmlns="" xmlns:a16="http://schemas.microsoft.com/office/drawing/2014/main" id="{C575DEA2-1450-4D74-A7CC-320AE584C49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2" name="Freeform 50">
              <a:extLst>
                <a:ext uri="{FF2B5EF4-FFF2-40B4-BE49-F238E27FC236}">
                  <a16:creationId xmlns="" xmlns:a16="http://schemas.microsoft.com/office/drawing/2014/main" id="{B7ECA9F2-4222-44E7-A79D-9890B97EAD5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3" name="Freeform 51">
              <a:extLst>
                <a:ext uri="{FF2B5EF4-FFF2-40B4-BE49-F238E27FC236}">
                  <a16:creationId xmlns="" xmlns:a16="http://schemas.microsoft.com/office/drawing/2014/main" id="{11C7CE6F-0D13-4BF3-99C7-4C260350BCF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4" name="Freeform 52">
              <a:extLst>
                <a:ext uri="{FF2B5EF4-FFF2-40B4-BE49-F238E27FC236}">
                  <a16:creationId xmlns="" xmlns:a16="http://schemas.microsoft.com/office/drawing/2014/main" id="{5159C50E-4B4B-4872-847A-0A28A31FF1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5" name="Freeform 53">
              <a:extLst>
                <a:ext uri="{FF2B5EF4-FFF2-40B4-BE49-F238E27FC236}">
                  <a16:creationId xmlns="" xmlns:a16="http://schemas.microsoft.com/office/drawing/2014/main" id="{A4058C84-4C5E-4204-A2EB-5D452E5B493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6" name="Freeform 54">
              <a:extLst>
                <a:ext uri="{FF2B5EF4-FFF2-40B4-BE49-F238E27FC236}">
                  <a16:creationId xmlns="" xmlns:a16="http://schemas.microsoft.com/office/drawing/2014/main" id="{7062A527-A888-4EA9-B50A-B238E5FCBBC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7" name="Freeform 55">
              <a:extLst>
                <a:ext uri="{FF2B5EF4-FFF2-40B4-BE49-F238E27FC236}">
                  <a16:creationId xmlns="" xmlns:a16="http://schemas.microsoft.com/office/drawing/2014/main" id="{91B0BE3B-72DB-46D8-A0AC-1BFC045634B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8" name="Freeform 56">
              <a:extLst>
                <a:ext uri="{FF2B5EF4-FFF2-40B4-BE49-F238E27FC236}">
                  <a16:creationId xmlns="" xmlns:a16="http://schemas.microsoft.com/office/drawing/2014/main" id="{DBF48C64-2B35-4565-A8D2-3CA450B7A1A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9" name="Freeform 57">
              <a:extLst>
                <a:ext uri="{FF2B5EF4-FFF2-40B4-BE49-F238E27FC236}">
                  <a16:creationId xmlns="" xmlns:a16="http://schemas.microsoft.com/office/drawing/2014/main" id="{B69601CA-2F31-4174-90DE-A388114DF2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0" name="Freeform 58">
              <a:extLst>
                <a:ext uri="{FF2B5EF4-FFF2-40B4-BE49-F238E27FC236}">
                  <a16:creationId xmlns="" xmlns:a16="http://schemas.microsoft.com/office/drawing/2014/main" id="{DE914D2C-0218-4CEA-8B29-B9929F457F5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312" name="Round Diagonal Corner Rectangle 143">
            <a:extLst>
              <a:ext uri="{FF2B5EF4-FFF2-40B4-BE49-F238E27FC236}">
                <a16:creationId xmlns="" xmlns:a16="http://schemas.microsoft.com/office/drawing/2014/main" id="{A95BAEE6-C91D-4836-86A3-787887E792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761746" cy="6858000"/>
          </a:xfrm>
          <a:prstGeom prst="round2DiagRect">
            <a:avLst>
              <a:gd name="adj1" fmla="val 0"/>
              <a:gd name="adj2" fmla="val 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a:extLst>
              <a:ext uri="{FF2B5EF4-FFF2-40B4-BE49-F238E27FC236}">
                <a16:creationId xmlns="" xmlns:a16="http://schemas.microsoft.com/office/drawing/2014/main" id="{11E2A3E9-12E8-4DC6-9AB1-90E6284C02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a:stretch/>
        </p:blipFill>
        <p:spPr bwMode="auto">
          <a:xfrm>
            <a:off x="20" y="10"/>
            <a:ext cx="2661309" cy="4017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rshom Scholem ז״ל | Hebrew University of Jerusalem - Academia.edu">
            <a:extLst>
              <a:ext uri="{FF2B5EF4-FFF2-40B4-BE49-F238E27FC236}">
                <a16:creationId xmlns="" xmlns:a16="http://schemas.microsoft.com/office/drawing/2014/main" id="{28E968A4-C439-4909-8A28-8AFA0FAB4A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03" r="18933" b="4"/>
          <a:stretch/>
        </p:blipFill>
        <p:spPr bwMode="auto">
          <a:xfrm>
            <a:off x="2776065" y="10"/>
            <a:ext cx="1859182" cy="2437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lchetron.com/cdn/philip-berg-e4bd0523-93b0-4a5...">
            <a:extLst>
              <a:ext uri="{FF2B5EF4-FFF2-40B4-BE49-F238E27FC236}">
                <a16:creationId xmlns="" xmlns:a16="http://schemas.microsoft.com/office/drawing/2014/main" id="{E0C6E3D5-F137-4210-B456-5C754C8ED56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136" r="1" b="18638"/>
          <a:stretch/>
        </p:blipFill>
        <p:spPr bwMode="auto">
          <a:xfrm>
            <a:off x="2776065" y="2581592"/>
            <a:ext cx="1859181" cy="14357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 xmlns:a16="http://schemas.microsoft.com/office/drawing/2014/main" id="{6D341BEC-6356-4FCC-AEA5-5749EC8EFCA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588" r="-1" b="21798"/>
          <a:stretch/>
        </p:blipFill>
        <p:spPr bwMode="auto">
          <a:xfrm>
            <a:off x="-1" y="4151741"/>
            <a:ext cx="4635247" cy="27062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9368567F-DE11-40C0-93DF-A328222BAC67}"/>
              </a:ext>
            </a:extLst>
          </p:cNvPr>
          <p:cNvSpPr txBox="1"/>
          <p:nvPr/>
        </p:nvSpPr>
        <p:spPr>
          <a:xfrm>
            <a:off x="5491209" y="2249487"/>
            <a:ext cx="5877677" cy="3541714"/>
          </a:xfrm>
          <a:prstGeom prst="rect">
            <a:avLst/>
          </a:prstGeom>
        </p:spPr>
        <p:txBody>
          <a:bodyPr vert="horz" lIns="91440" tIns="45720" rIns="91440" bIns="45720" rtlCol="0">
            <a:normAutofit/>
          </a:bodyPr>
          <a:lstStyle/>
          <a:p>
            <a:pPr indent="-228600" defTabSz="914400">
              <a:lnSpc>
                <a:spcPct val="120000"/>
              </a:lnSpc>
              <a:spcAft>
                <a:spcPts val="600"/>
              </a:spcAft>
              <a:buSzPct val="125000"/>
              <a:buFont typeface="Arial" panose="020B0604020202020204" pitchFamily="34" charset="0"/>
              <a:buChar char="•"/>
            </a:pPr>
            <a:r>
              <a:rPr lang="sr-Latn-RS" sz="3600" dirty="0"/>
              <a:t>Rabi Jehuda Ašlag </a:t>
            </a:r>
          </a:p>
          <a:p>
            <a:pPr indent="-228600" defTabSz="914400">
              <a:lnSpc>
                <a:spcPct val="120000"/>
              </a:lnSpc>
              <a:spcAft>
                <a:spcPts val="600"/>
              </a:spcAft>
              <a:buSzPct val="125000"/>
              <a:buFont typeface="Arial" panose="020B0604020202020204" pitchFamily="34" charset="0"/>
              <a:buChar char="•"/>
            </a:pPr>
            <a:r>
              <a:rPr lang="en-US" sz="3600" dirty="0"/>
              <a:t>Rabi </a:t>
            </a:r>
            <a:r>
              <a:rPr lang="en-US" sz="3600" dirty="0" err="1" smtClean="0"/>
              <a:t>Filip</a:t>
            </a:r>
            <a:r>
              <a:rPr lang="en-US" sz="3600" dirty="0" smtClean="0"/>
              <a:t> </a:t>
            </a:r>
            <a:r>
              <a:rPr lang="en-US" sz="3600" dirty="0"/>
              <a:t>Berg </a:t>
            </a:r>
          </a:p>
          <a:p>
            <a:pPr indent="-228600" defTabSz="914400">
              <a:lnSpc>
                <a:spcPct val="120000"/>
              </a:lnSpc>
              <a:spcAft>
                <a:spcPts val="600"/>
              </a:spcAft>
              <a:buSzPct val="125000"/>
              <a:buFont typeface="Arial" panose="020B0604020202020204" pitchFamily="34" charset="0"/>
              <a:buChar char="•"/>
            </a:pPr>
            <a:r>
              <a:rPr lang="en-US" sz="3600" dirty="0" err="1" smtClean="0"/>
              <a:t>Ger</a:t>
            </a:r>
            <a:r>
              <a:rPr lang="sr-Latn-RS" sz="3600" dirty="0" smtClean="0"/>
              <a:t>š</a:t>
            </a:r>
            <a:r>
              <a:rPr lang="en-US" sz="3600" dirty="0" err="1" smtClean="0"/>
              <a:t>om</a:t>
            </a:r>
            <a:r>
              <a:rPr lang="en-US" sz="3600" dirty="0" smtClean="0"/>
              <a:t> </a:t>
            </a:r>
            <a:r>
              <a:rPr lang="en-US" sz="3600" dirty="0" err="1" smtClean="0"/>
              <a:t>Šolem</a:t>
            </a:r>
            <a:r>
              <a:rPr lang="en-US" sz="3600" dirty="0" smtClean="0"/>
              <a:t>                                                                               </a:t>
            </a:r>
            <a:r>
              <a:rPr lang="sr-Latn-RS" sz="3600" dirty="0" smtClean="0"/>
              <a:t>    </a:t>
            </a:r>
          </a:p>
          <a:p>
            <a:pPr indent="-228600" defTabSz="914400">
              <a:lnSpc>
                <a:spcPct val="120000"/>
              </a:lnSpc>
              <a:spcAft>
                <a:spcPts val="600"/>
              </a:spcAft>
              <a:buSzPct val="125000"/>
              <a:buFont typeface="Arial" panose="020B0604020202020204" pitchFamily="34" charset="0"/>
              <a:buChar char="•"/>
            </a:pPr>
            <a:r>
              <a:rPr lang="en-US" sz="3600" dirty="0" smtClean="0"/>
              <a:t>Rabi </a:t>
            </a:r>
            <a:r>
              <a:rPr lang="en-US" sz="3600" dirty="0" err="1"/>
              <a:t>Arije</a:t>
            </a:r>
            <a:r>
              <a:rPr lang="en-US" sz="3600" dirty="0"/>
              <a:t> Kaplan  </a:t>
            </a:r>
          </a:p>
        </p:txBody>
      </p:sp>
    </p:spTree>
    <p:extLst>
      <p:ext uri="{BB962C8B-B14F-4D97-AF65-F5344CB8AC3E}">
        <p14:creationId xmlns:p14="http://schemas.microsoft.com/office/powerpoint/2010/main" val="70413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unar u tamnoj šumi: pripovetke by Filip David">
            <a:extLst>
              <a:ext uri="{FF2B5EF4-FFF2-40B4-BE49-F238E27FC236}">
                <a16:creationId xmlns="" xmlns:a16="http://schemas.microsoft.com/office/drawing/2014/main" id="{98CEB750-20EE-430F-A5C5-D3DD71F8D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179" y="-1"/>
            <a:ext cx="4243560" cy="6859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63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afka und die Kabbala">
            <a:extLst>
              <a:ext uri="{FF2B5EF4-FFF2-40B4-BE49-F238E27FC236}">
                <a16:creationId xmlns="" xmlns:a16="http://schemas.microsoft.com/office/drawing/2014/main" id="{BE263B43-FDAB-49F3-ABD3-49B9E2C80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529" y="679670"/>
            <a:ext cx="3358531" cy="52521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 xmlns:a16="http://schemas.microsoft.com/office/drawing/2014/main" id="{78702D0C-7F3D-4944-83F6-9558BAF46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576" y="428391"/>
            <a:ext cx="3727189" cy="575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9541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451</TotalTime>
  <Words>767</Words>
  <Application>Microsoft Office PowerPoint</Application>
  <PresentationFormat>Widescreen</PresentationFormat>
  <Paragraphs>63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inherit</vt:lpstr>
      <vt:lpstr>Trebuchet MS</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Davor</dc:creator>
  <cp:lastModifiedBy>Raka Levi</cp:lastModifiedBy>
  <cp:revision>47</cp:revision>
  <dcterms:created xsi:type="dcterms:W3CDTF">2021-05-05T06:50:32Z</dcterms:created>
  <dcterms:modified xsi:type="dcterms:W3CDTF">2021-05-07T14:28:42Z</dcterms:modified>
</cp:coreProperties>
</file>