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030A-3A01-4335-A126-12C99C213A30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E4C7-39F4-409D-8683-451E0CAAD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8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030A-3A01-4335-A126-12C99C213A30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E4C7-39F4-409D-8683-451E0CAAD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030A-3A01-4335-A126-12C99C213A30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E4C7-39F4-409D-8683-451E0CAAD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030A-3A01-4335-A126-12C99C213A30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E4C7-39F4-409D-8683-451E0CAAD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030A-3A01-4335-A126-12C99C213A30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E4C7-39F4-409D-8683-451E0CAAD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6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030A-3A01-4335-A126-12C99C213A30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E4C7-39F4-409D-8683-451E0CAAD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9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030A-3A01-4335-A126-12C99C213A30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E4C7-39F4-409D-8683-451E0CAAD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53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030A-3A01-4335-A126-12C99C213A30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E4C7-39F4-409D-8683-451E0CAAD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2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030A-3A01-4335-A126-12C99C213A30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E4C7-39F4-409D-8683-451E0CAAD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5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030A-3A01-4335-A126-12C99C213A30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E4C7-39F4-409D-8683-451E0CAAD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4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030A-3A01-4335-A126-12C99C213A30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E4C7-39F4-409D-8683-451E0CAAD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7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5030A-3A01-4335-A126-12C99C213A30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EE4C7-39F4-409D-8683-451E0CAAD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Mjuzikl</a:t>
            </a:r>
            <a:r>
              <a:rPr lang="en-US" dirty="0" smtClean="0"/>
              <a:t> </a:t>
            </a:r>
            <a:r>
              <a:rPr lang="en-US" dirty="0" err="1"/>
              <a:t>V</a:t>
            </a:r>
            <a:r>
              <a:rPr lang="en-US" dirty="0" err="1" smtClean="0"/>
              <a:t>iolinista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krovu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Kristina </a:t>
            </a:r>
            <a:r>
              <a:rPr lang="en-US" smtClean="0"/>
              <a:t>Svam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6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1713" y="1144588"/>
            <a:ext cx="44120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Klezmer band painting, Artist Unknown.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746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639" y="365125"/>
            <a:ext cx="10890161" cy="1325563"/>
          </a:xfrm>
        </p:spPr>
        <p:txBody>
          <a:bodyPr>
            <a:normAutofit/>
          </a:bodyPr>
          <a:lstStyle/>
          <a:p>
            <a:r>
              <a:rPr lang="en-US" dirty="0"/>
              <a:t>ŠAGAL / Mark Chagall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Green </a:t>
            </a:r>
            <a:r>
              <a:rPr lang="en-US" dirty="0"/>
              <a:t>Violinist, </a:t>
            </a:r>
            <a:r>
              <a:rPr lang="en-US" dirty="0" smtClean="0"/>
              <a:t>1923-24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6558" y="202887"/>
            <a:ext cx="3474552" cy="64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4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Shtetl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320" y="365125"/>
            <a:ext cx="8887752" cy="628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9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Vitebsk, 1913 by Marc </a:t>
            </a:r>
            <a:r>
              <a:rPr lang="en-US" dirty="0" smtClean="0"/>
              <a:t>Chagall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772" y="1299128"/>
            <a:ext cx="7265281" cy="555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Marc Chagall | The Marketplace, Vitebsk | The Metropolitan Museum of </a:t>
            </a:r>
            <a:r>
              <a:rPr lang="en-US" dirty="0" smtClean="0"/>
              <a:t>Art</a:t>
            </a:r>
            <a:endParaRPr lang="en-US" dirty="0"/>
          </a:p>
        </p:txBody>
      </p:sp>
      <p:pic>
        <p:nvPicPr>
          <p:cNvPr id="4" name="Content Placeholder 3" descr="Marc Chagall | The Marketplace, Vitebsk | The Metropolitan Museum of Ar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816" y="1690688"/>
            <a:ext cx="9075314" cy="5167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4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The Wedding," by Marc Chagall | </a:t>
            </a:r>
            <a:r>
              <a:rPr lang="en-US" dirty="0" smtClean="0"/>
              <a:t>Painting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791" y="1325563"/>
            <a:ext cx="8269567" cy="54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1250" y="365125"/>
            <a:ext cx="5532549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Mjuzikl</a:t>
            </a:r>
            <a:r>
              <a:rPr lang="en-US" dirty="0"/>
              <a:t>  “ </a:t>
            </a:r>
            <a:r>
              <a:rPr lang="en-US" dirty="0" err="1"/>
              <a:t>Violinista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krovu</a:t>
            </a:r>
            <a:r>
              <a:rPr lang="en-US" dirty="0"/>
              <a:t>”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22" y="99856"/>
            <a:ext cx="4360725" cy="65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5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Mjuzikl</a:t>
            </a:r>
            <a:r>
              <a:rPr lang="en-US" dirty="0"/>
              <a:t> “ </a:t>
            </a:r>
            <a:r>
              <a:rPr lang="en-US" dirty="0" err="1"/>
              <a:t>Violinista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krovu</a:t>
            </a:r>
            <a:r>
              <a:rPr lang="en-US" dirty="0"/>
              <a:t>” SNP N. </a:t>
            </a:r>
            <a:r>
              <a:rPr lang="en-US" dirty="0" smtClean="0"/>
              <a:t>Sad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5598" y="1690688"/>
            <a:ext cx="8806665" cy="487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3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Mjuzikl</a:t>
            </a:r>
            <a:r>
              <a:rPr lang="en-US" dirty="0"/>
              <a:t> “ </a:t>
            </a:r>
            <a:r>
              <a:rPr lang="en-US" dirty="0" err="1"/>
              <a:t>Violinista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krovu</a:t>
            </a:r>
            <a:r>
              <a:rPr lang="en-US" dirty="0"/>
              <a:t>” SNP N. </a:t>
            </a:r>
            <a:r>
              <a:rPr lang="en-US" dirty="0" smtClean="0"/>
              <a:t>Sad</a:t>
            </a:r>
            <a:endParaRPr lang="en-US" dirty="0"/>
          </a:p>
        </p:txBody>
      </p:sp>
      <p:pic>
        <p:nvPicPr>
          <p:cNvPr id="4" name="Content Placeholder 3" descr="https://i0.wp.com/www.osbracanovakov.edu.rs/wp-content/uploads/2019/12/4-11.jpg?resize=750%2C42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5" y="1403853"/>
            <a:ext cx="9333025" cy="5151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7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Klecmer bend početak 20. </a:t>
            </a:r>
            <a:r>
              <a:rPr lang="de-DE" dirty="0" smtClean="0"/>
              <a:t>veka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627" y="1344581"/>
            <a:ext cx="7475370" cy="545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8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79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Mjuzikl Violinista na krovu</vt:lpstr>
      <vt:lpstr>Shtetl </vt:lpstr>
      <vt:lpstr>Over Vitebsk, 1913 by Marc Chagall</vt:lpstr>
      <vt:lpstr>Marc Chagall | The Marketplace, Vitebsk | The Metropolitan Museum of Art</vt:lpstr>
      <vt:lpstr>The Wedding," by Marc Chagall | Painting</vt:lpstr>
      <vt:lpstr>Mjuzikl  “ Violinista na krovu” </vt:lpstr>
      <vt:lpstr>Mjuzikl “ Violinista na krovu” SNP N. Sad</vt:lpstr>
      <vt:lpstr>Mjuzikl “ Violinista na krovu” SNP N. Sad</vt:lpstr>
      <vt:lpstr>Klecmer bend početak 20. veka</vt:lpstr>
      <vt:lpstr>Klezmer band painting, Artist Unknown.  </vt:lpstr>
      <vt:lpstr>ŠAGAL / Mark Chagall –  Green Violinist, 1923-24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Mjuzikl</dc:title>
  <dc:creator>Raka Levi</dc:creator>
  <cp:lastModifiedBy>Raka Levi</cp:lastModifiedBy>
  <cp:revision>3</cp:revision>
  <dcterms:created xsi:type="dcterms:W3CDTF">2021-03-19T08:56:30Z</dcterms:created>
  <dcterms:modified xsi:type="dcterms:W3CDTF">2021-03-21T15:12:27Z</dcterms:modified>
</cp:coreProperties>
</file>