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60" r:id="rId6"/>
    <p:sldId id="261" r:id="rId7"/>
    <p:sldId id="262" r:id="rId8"/>
    <p:sldId id="268" r:id="rId9"/>
    <p:sldId id="267" r:id="rId10"/>
    <p:sldId id="263" r:id="rId11"/>
    <p:sldId id="264" r:id="rId12"/>
    <p:sldId id="265" r:id="rId13"/>
    <p:sldId id="266" r:id="rId14"/>
    <p:sldId id="259" r:id="rId15"/>
    <p:sldId id="272" r:id="rId16"/>
    <p:sldId id="273" r:id="rId17"/>
    <p:sldId id="27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C5A9-71AC-4CCF-8369-B7AFC0EE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D878E-700E-4F41-A1E1-E55F29B7D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F952-7487-4FB3-9447-BA73FE85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420C-1031-47BD-AED6-368DD637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AAC-7C6B-4C21-9DE9-D47623AC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0F43-5D51-47E8-8690-38489CD3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B8AB3-4705-4F1E-81D0-8A8025ECB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83893-224F-496D-A0AC-A7D8EE99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465B4-9E08-4313-A74D-6320C49A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E64F3-C871-4B1D-B1BC-53B5514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7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22A97-60C7-420E-8E94-147D0B229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BD4FB-3A03-4244-A178-339D38A5E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332D-0104-410A-AEE5-6B28DF7F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18BF9-5203-46E8-AF05-FE1AFF3A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2DAFF-7B23-4CFB-830E-FB7364B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DF05-7A27-4406-AD92-031C3787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15B17-B3F4-4E9E-A7D0-6BDA06FFE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8ACC-F939-4226-A7E0-DA6855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70F2-6879-418F-A6D5-C72D5DB6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3235-C9EB-4C38-B976-4588CA9C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72840-E249-46F7-823E-A3E31100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873AC-34FE-4F10-8934-608E0728F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93BBA-EA41-4FF8-8C04-495F7224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77F6B-F15C-4D12-90D7-67446016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B414A-62FC-435B-9227-E92FD4D7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6A6F-6A91-4EFA-9FA2-246F6519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14AAE-08B4-4E60-9F81-E6A984BBC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B3A76-289A-41CA-B6D6-2F48B070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BD410-FF10-4F06-A9B2-491F9FE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D6CD5-6314-4959-AEB3-82BAD456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6B9AC-4AB0-4AE1-9BCB-47212572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2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E535-414A-4D73-AEDA-2E302683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56F38-74C1-4DE2-AF63-F77AC373A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51B93-0E0D-4DE8-A299-17240A02A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F00A3-375F-4405-A409-B3B1C6AE6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43023-EF8C-40E7-B172-1FF7697A3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83E22-4C21-4E3C-9CD6-325BF386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3799F-51D6-4A95-A2EF-4C2C4A84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EE972-1668-483C-A666-5974C129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628A-82DE-4A30-9246-06389E15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2529E-2FF3-4F1D-90A5-F1D279E1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6D9F-FC65-4908-933A-715B1676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A1ACC-9B0C-43FC-A253-D4EC8F62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ED5D5-E335-43C4-AF33-0528BF6F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6A9E1D-EEAC-4E50-9D33-9A672598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28748-383E-4E36-ACEB-88F38811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0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4EF6-92B3-4C86-AC97-BD518780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8E864-EEE6-4A40-A28A-8F288FBF2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AC7B6-A9D4-400B-9FDA-89B7F595B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7B6A-CFEC-4AD6-B054-315B21AB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72C99-1803-46B0-B3E4-1634AD6A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29FAE-7390-4E9F-BF33-83E39D6D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ED2B-8A6D-4C6F-A0C7-00423991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205B1-DDDF-4396-A871-4053983DA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CB248-CCCA-4CD2-A64B-1099A1824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3C9F6-058F-4D6E-9295-0326133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17AF-9906-4645-A10C-3DBDF393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430B0-A428-4834-9F46-4CBECAE5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8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5E1F1-EBC6-4D94-BDE6-354DF7BE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22741-86AA-475C-9CD5-328B92B68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B9D8-D16A-4D53-AD74-7AC21C83C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F7AE-E3D6-4971-8CF8-80135838C23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A058A-18B1-41C7-A0DA-6B840FAB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610FA-5715-422A-A379-646B8D08C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94AC-EFB2-4ECF-99A5-32C8D6BD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9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4E89-41EE-4472-8D20-E06CBEC8B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736080" cy="2387600"/>
          </a:xfrm>
        </p:spPr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Zvi</a:t>
            </a:r>
            <a:r>
              <a:rPr lang="en-US" dirty="0"/>
              <a:t> Malkin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6205A-D24E-4F82-979C-9D898F72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7644" y="4487863"/>
            <a:ext cx="5029200" cy="1655762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Peter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Zvi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Malkin was a celebrated Mossad agent who was  part of the team that captured Adolf Eichmann in Argentina and brought him  back to Israel to stand trial</a:t>
            </a:r>
            <a:endParaRPr lang="en-US" dirty="0"/>
          </a:p>
        </p:txBody>
      </p:sp>
      <p:pic>
        <p:nvPicPr>
          <p:cNvPr id="5" name="Picture 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704DEE2A-01A4-4E83-A251-FE9318F9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87" y="14923"/>
            <a:ext cx="469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68C00-D341-4CD4-B864-769AF28E5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34" y="523398"/>
            <a:ext cx="8543223" cy="581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57DBD-BD2E-4C11-8446-E6F291A2D5B9}"/>
              </a:ext>
            </a:extLst>
          </p:cNvPr>
          <p:cNvSpPr txBox="1"/>
          <p:nvPr/>
        </p:nvSpPr>
        <p:spPr>
          <a:xfrm>
            <a:off x="714375" y="2086660"/>
            <a:ext cx="2228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Mission implausible: The story of the police unit that protected Eichmann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6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4915C-C854-465C-B3D9-05D26F47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759" y="0"/>
            <a:ext cx="5376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5CDF729-7EC9-4E68-A466-3A64739FF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51A9E-E404-476C-8990-BB40905C9D64}"/>
              </a:ext>
            </a:extLst>
          </p:cNvPr>
          <p:cNvSpPr txBox="1"/>
          <p:nvPr/>
        </p:nvSpPr>
        <p:spPr>
          <a:xfrm>
            <a:off x="114300" y="13202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Švercovanje</a:t>
            </a:r>
            <a:r>
              <a:rPr lang="en-US" dirty="0"/>
              <a:t> </a:t>
            </a:r>
            <a:r>
              <a:rPr lang="en-US" dirty="0" err="1"/>
              <a:t>Ajhmana</a:t>
            </a:r>
            <a:r>
              <a:rPr lang="en-US" dirty="0"/>
              <a:t> u </a:t>
            </a:r>
          </a:p>
          <a:p>
            <a:r>
              <a:rPr lang="en-US" dirty="0"/>
              <a:t>avion za </a:t>
            </a:r>
            <a:r>
              <a:rPr lang="en-US" dirty="0" err="1"/>
              <a:t>Izrael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5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tarmac&#10;&#10;Description automatically generated">
            <a:extLst>
              <a:ext uri="{FF2B5EF4-FFF2-40B4-BE49-F238E27FC236}">
                <a16:creationId xmlns:a16="http://schemas.microsoft.com/office/drawing/2014/main" id="{7A5F36F1-9346-47A3-8D70-3E482D54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56" y="8866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E79E0F-9FDC-41B3-BECA-63F8290183EB}"/>
              </a:ext>
            </a:extLst>
          </p:cNvPr>
          <p:cNvSpPr txBox="1"/>
          <p:nvPr/>
        </p:nvSpPr>
        <p:spPr>
          <a:xfrm>
            <a:off x="334618" y="1336019"/>
            <a:ext cx="1603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...u </a:t>
            </a:r>
            <a:r>
              <a:rPr lang="en-US" dirty="0" err="1"/>
              <a:t>ovaj</a:t>
            </a:r>
            <a:r>
              <a:rPr lang="en-US" dirty="0"/>
              <a:t> avion</a:t>
            </a:r>
          </a:p>
        </p:txBody>
      </p:sp>
    </p:spTree>
    <p:extLst>
      <p:ext uri="{BB962C8B-B14F-4D97-AF65-F5344CB8AC3E}">
        <p14:creationId xmlns:p14="http://schemas.microsoft.com/office/powerpoint/2010/main" val="135702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35DD0-E75B-4D02-BDFF-CC363156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97" y="975677"/>
            <a:ext cx="5450523" cy="54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4441D-CD22-437B-8572-D8653629E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92D43A-4C1D-4317-BEFE-E962BCE7780C}"/>
              </a:ext>
            </a:extLst>
          </p:cNvPr>
          <p:cNvSpPr txBox="1"/>
          <p:nvPr/>
        </p:nvSpPr>
        <p:spPr>
          <a:xfrm>
            <a:off x="923925" y="2101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Cvi</a:t>
            </a:r>
            <a:r>
              <a:rPr lang="en-US" dirty="0"/>
              <a:t> </a:t>
            </a:r>
            <a:r>
              <a:rPr lang="en-US" dirty="0" err="1"/>
              <a:t>Aharoni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272E6E-AED3-47D9-A04A-A4A411481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08" y="752146"/>
            <a:ext cx="3576542" cy="5353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9FCB9-939D-4995-8431-C9EF4996377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Rafi Eitan</a:t>
            </a:r>
          </a:p>
        </p:txBody>
      </p:sp>
    </p:spTree>
    <p:extLst>
      <p:ext uri="{BB962C8B-B14F-4D97-AF65-F5344CB8AC3E}">
        <p14:creationId xmlns:p14="http://schemas.microsoft.com/office/powerpoint/2010/main" val="2171941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69B2C-31F7-4C9D-95DF-734F0477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306" y="566528"/>
            <a:ext cx="4387729" cy="5355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A9FE0-54C7-44D8-80A6-7746E7B5D3E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isar</a:t>
            </a:r>
            <a:r>
              <a:rPr lang="en-US" dirty="0"/>
              <a:t> </a:t>
            </a:r>
            <a:r>
              <a:rPr lang="en-US" dirty="0" err="1"/>
              <a:t>arel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4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E036-DB47-4AD5-A2B5-46B0A85C7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Kraj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E012A-B05D-4B2E-BFDF-4F169B9A3B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704DEE2A-01A4-4E83-A251-FE9318F9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8" y="14923"/>
            <a:ext cx="3749952" cy="5481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1A4FB-E4DF-4A5A-A4B8-E7DFC6F56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7010401" cy="5257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88481E3-B79D-4422-A6D6-C606DBA7B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7EA058-0BE7-4E00-B2CC-34B33D04C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E9DF56-5591-40CE-BEBF-DE1DEBCB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90425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436B0307-E8B0-405B-B827-03FFE5BD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45E062-7A41-4043-A9CC-BBA6D1C3D926}"/>
              </a:ext>
            </a:extLst>
          </p:cNvPr>
          <p:cNvSpPr txBox="1"/>
          <p:nvPr/>
        </p:nvSpPr>
        <p:spPr>
          <a:xfrm>
            <a:off x="657225" y="2710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Skrivanje</a:t>
            </a:r>
            <a:r>
              <a:rPr lang="en-US" dirty="0"/>
              <a:t> po </a:t>
            </a:r>
            <a:r>
              <a:rPr lang="en-US" dirty="0" err="1"/>
              <a:t>Evropi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2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D4A3940-AADF-45A7-B88C-34037B379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2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CAA5E-A078-4014-8111-FFEDEBC980E1}"/>
              </a:ext>
            </a:extLst>
          </p:cNvPr>
          <p:cNvSpPr txBox="1"/>
          <p:nvPr/>
        </p:nvSpPr>
        <p:spPr>
          <a:xfrm>
            <a:off x="200025" y="1844159"/>
            <a:ext cx="2219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Lažna dokumenta za put u Argentinu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6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82331-8CBA-4BAB-89BA-E74F7D4B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BBD7B-5044-471E-A103-F2E5C83E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691" y="0"/>
            <a:ext cx="436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8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BD7CD-66DF-4EE2-A922-39ADCEE33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63270"/>
            <a:ext cx="7366000" cy="567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44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BA2B54A-CD9D-41F9-9A7B-057CAC48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23" y="-95250"/>
            <a:ext cx="94341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6576C-184E-4038-8AF9-D8D96EDCB827}"/>
              </a:ext>
            </a:extLst>
          </p:cNvPr>
          <p:cNvSpPr txBox="1"/>
          <p:nvPr/>
        </p:nvSpPr>
        <p:spPr>
          <a:xfrm>
            <a:off x="-1" y="5963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Crteži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stranicama</a:t>
            </a:r>
            <a:r>
              <a:rPr lang="en-US" dirty="0"/>
              <a:t> </a:t>
            </a:r>
          </a:p>
          <a:p>
            <a:r>
              <a:rPr lang="en-US" dirty="0"/>
              <a:t>tur. </a:t>
            </a:r>
            <a:r>
              <a:rPr lang="en-US" dirty="0" err="1"/>
              <a:t>bedekera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1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BBD47D-7F89-464D-849A-E900C4A8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123825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FDB11-5C74-4FAF-9517-024F32D9526D}"/>
              </a:ext>
            </a:extLst>
          </p:cNvPr>
          <p:cNvSpPr txBox="1"/>
          <p:nvPr/>
        </p:nvSpPr>
        <p:spPr>
          <a:xfrm>
            <a:off x="85725" y="1091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Turisticki</a:t>
            </a:r>
            <a:r>
              <a:rPr lang="en-US" dirty="0"/>
              <a:t> </a:t>
            </a:r>
            <a:r>
              <a:rPr lang="en-US" dirty="0" err="1"/>
              <a:t>vodič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59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79</Words>
  <Application>Microsoft Office PowerPoint</Application>
  <PresentationFormat>Widescreen</PresentationFormat>
  <Paragraphs>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Peter Zvi Malkin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Zvi Malkin</dc:title>
  <dc:creator>Barbi Barbi</dc:creator>
  <cp:lastModifiedBy>Barbi Barbi</cp:lastModifiedBy>
  <cp:revision>9</cp:revision>
  <dcterms:created xsi:type="dcterms:W3CDTF">2021-10-15T05:20:32Z</dcterms:created>
  <dcterms:modified xsi:type="dcterms:W3CDTF">2021-10-15T17:26:02Z</dcterms:modified>
</cp:coreProperties>
</file>