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8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2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9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7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DC88-8649-478F-B89A-FBB55A1617F6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3618-0199-4627-820D-B2C2B433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76563" y="2305318"/>
            <a:ext cx="4619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KAKO JE HATIKVA POSTALA HIMNA</a:t>
            </a:r>
          </a:p>
          <a:p>
            <a:endParaRPr lang="en-US" sz="2400" b="1" dirty="0"/>
          </a:p>
          <a:p>
            <a:r>
              <a:rPr lang="en-US" sz="2400" b="1" dirty="0" smtClean="0"/>
              <a:t>KO JE KOME UKRAO MELODIJU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4372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HATIKVA – nada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</a:t>
            </a:r>
            <a:r>
              <a:rPr lang="en-US" dirty="0" smtClean="0"/>
              <a:t> je 2004 </a:t>
            </a:r>
            <a:r>
              <a:rPr lang="en-US" dirty="0" err="1" smtClean="0"/>
              <a:t>postala</a:t>
            </a:r>
            <a:r>
              <a:rPr lang="en-US" dirty="0" smtClean="0"/>
              <a:t> </a:t>
            </a:r>
            <a:r>
              <a:rPr lang="en-US" dirty="0" err="1" smtClean="0"/>
              <a:t>zvanicna</a:t>
            </a:r>
            <a:r>
              <a:rPr lang="en-US" dirty="0" smtClean="0"/>
              <a:t> </a:t>
            </a:r>
            <a:r>
              <a:rPr lang="en-US" dirty="0" err="1" smtClean="0"/>
              <a:t>himna</a:t>
            </a:r>
            <a:r>
              <a:rPr lang="en-US" dirty="0" smtClean="0"/>
              <a:t> </a:t>
            </a:r>
            <a:r>
              <a:rPr lang="en-US" dirty="0" err="1" smtClean="0"/>
              <a:t>Izraela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Cionisticka</a:t>
            </a:r>
            <a:r>
              <a:rPr lang="en-US" dirty="0" smtClean="0"/>
              <a:t> </a:t>
            </a:r>
            <a:r>
              <a:rPr lang="en-US" dirty="0" err="1" smtClean="0"/>
              <a:t>himna</a:t>
            </a:r>
            <a:r>
              <a:rPr lang="en-US" dirty="0" smtClean="0"/>
              <a:t> – 1897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kongresu</a:t>
            </a:r>
            <a:r>
              <a:rPr lang="en-US" dirty="0" smtClean="0"/>
              <a:t> u </a:t>
            </a:r>
            <a:r>
              <a:rPr lang="en-US" dirty="0" err="1" smtClean="0"/>
              <a:t>Bazelu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6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Cionisticka</a:t>
            </a:r>
            <a:r>
              <a:rPr lang="en-US" dirty="0" smtClean="0"/>
              <a:t> </a:t>
            </a:r>
            <a:r>
              <a:rPr lang="en-US" dirty="0" err="1" smtClean="0"/>
              <a:t>himna</a:t>
            </a:r>
            <a:r>
              <a:rPr lang="en-US" dirty="0" smtClean="0"/>
              <a:t> od 18. </a:t>
            </a:r>
            <a:r>
              <a:rPr lang="en-US" dirty="0" err="1" smtClean="0"/>
              <a:t>kongresa</a:t>
            </a:r>
            <a:r>
              <a:rPr lang="en-US" dirty="0" smtClean="0"/>
              <a:t>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Tada je </a:t>
            </a:r>
            <a:r>
              <a:rPr lang="en-US" dirty="0" err="1" smtClean="0"/>
              <a:t>prihvacena</a:t>
            </a:r>
            <a:r>
              <a:rPr lang="en-US" dirty="0" smtClean="0"/>
              <a:t> I </a:t>
            </a:r>
            <a:r>
              <a:rPr lang="en-US" dirty="0" err="1" smtClean="0"/>
              <a:t>danasnja</a:t>
            </a:r>
            <a:r>
              <a:rPr lang="en-US" dirty="0" smtClean="0"/>
              <a:t> </a:t>
            </a:r>
            <a:r>
              <a:rPr lang="en-US" dirty="0" err="1" smtClean="0"/>
              <a:t>zastava</a:t>
            </a:r>
            <a:r>
              <a:rPr lang="en-US" dirty="0" smtClean="0"/>
              <a:t> </a:t>
            </a:r>
            <a:r>
              <a:rPr lang="en-US" dirty="0" err="1" smtClean="0"/>
              <a:t>plavo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agen </a:t>
            </a:r>
            <a:r>
              <a:rPr lang="en-US" dirty="0" err="1" smtClean="0"/>
              <a:t>Davidom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Napisao</a:t>
            </a:r>
            <a:r>
              <a:rPr lang="en-US" dirty="0" smtClean="0"/>
              <a:t> </a:t>
            </a:r>
            <a:r>
              <a:rPr lang="en-US" b="1" dirty="0" smtClean="0"/>
              <a:t>Naftali Hertz </a:t>
            </a:r>
            <a:r>
              <a:rPr lang="en-US" b="1" dirty="0" err="1" smtClean="0"/>
              <a:t>Imber</a:t>
            </a:r>
            <a:r>
              <a:rPr lang="en-US" dirty="0" smtClean="0"/>
              <a:t> (1856-1909), 1878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pesmu</a:t>
            </a:r>
            <a:r>
              <a:rPr lang="en-US" dirty="0" smtClean="0"/>
              <a:t> </a:t>
            </a:r>
            <a:r>
              <a:rPr lang="en-US" dirty="0" err="1" smtClean="0"/>
              <a:t>Tikvatenu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Samuel Cohen  </a:t>
            </a:r>
            <a:r>
              <a:rPr lang="en-US" dirty="0" err="1" smtClean="0"/>
              <a:t>napisao</a:t>
            </a:r>
            <a:r>
              <a:rPr lang="en-US" dirty="0" smtClean="0"/>
              <a:t> </a:t>
            </a:r>
            <a:r>
              <a:rPr lang="en-US" dirty="0" err="1" smtClean="0"/>
              <a:t>muziku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3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Pevana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proglasenju</a:t>
            </a:r>
            <a:r>
              <a:rPr lang="en-US" dirty="0" smtClean="0"/>
              <a:t> </a:t>
            </a:r>
            <a:r>
              <a:rPr lang="en-US" dirty="0" err="1" smtClean="0"/>
              <a:t>Izraela</a:t>
            </a:r>
            <a:r>
              <a:rPr lang="en-US" dirty="0" smtClean="0"/>
              <a:t> 1948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 </a:t>
            </a:r>
            <a:r>
              <a:rPr lang="en-US" dirty="0" err="1" smtClean="0"/>
              <a:t>nije</a:t>
            </a:r>
            <a:r>
              <a:rPr lang="en-US" dirty="0" smtClean="0"/>
              <a:t> do 2004 </a:t>
            </a:r>
            <a:r>
              <a:rPr lang="en-US" dirty="0" err="1" smtClean="0"/>
              <a:t>postala</a:t>
            </a:r>
            <a:r>
              <a:rPr lang="en-US" dirty="0" smtClean="0"/>
              <a:t> </a:t>
            </a:r>
            <a:r>
              <a:rPr lang="en-US" dirty="0" err="1" smtClean="0"/>
              <a:t>zvanicna</a:t>
            </a:r>
            <a:r>
              <a:rPr lang="en-US" dirty="0" smtClean="0"/>
              <a:t> </a:t>
            </a:r>
            <a:r>
              <a:rPr lang="en-US" dirty="0" err="1" smtClean="0"/>
              <a:t>himna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Melodija</a:t>
            </a:r>
            <a:r>
              <a:rPr lang="en-US" dirty="0" smtClean="0"/>
              <a:t> </a:t>
            </a:r>
            <a:r>
              <a:rPr lang="en-US" dirty="0" err="1" smtClean="0"/>
              <a:t>lici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Vltavu</a:t>
            </a:r>
            <a:r>
              <a:rPr lang="en-US" dirty="0" smtClean="0"/>
              <a:t> od B </a:t>
            </a:r>
            <a:r>
              <a:rPr lang="en-US" dirty="0" err="1" smtClean="0"/>
              <a:t>Smetane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poeme</a:t>
            </a:r>
            <a:r>
              <a:rPr lang="en-US" dirty="0" smtClean="0"/>
              <a:t> </a:t>
            </a:r>
            <a:r>
              <a:rPr lang="en-US" dirty="0" err="1" smtClean="0"/>
              <a:t>moja</a:t>
            </a:r>
            <a:r>
              <a:rPr lang="en-US" dirty="0" smtClean="0"/>
              <a:t> </a:t>
            </a:r>
            <a:r>
              <a:rPr lang="en-US" dirty="0" err="1" smtClean="0"/>
              <a:t>zemlja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4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Kol</a:t>
            </a:r>
            <a:r>
              <a:rPr lang="en-US" i="1" dirty="0"/>
              <a:t> od </a:t>
            </a:r>
            <a:r>
              <a:rPr lang="en-US" i="1" dirty="0" err="1"/>
              <a:t>baleivav</a:t>
            </a:r>
            <a:r>
              <a:rPr lang="en-US" i="1" dirty="0"/>
              <a:t> </a:t>
            </a:r>
            <a:r>
              <a:rPr lang="en-US" i="1" dirty="0" err="1"/>
              <a:t>penimah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Nefesh</a:t>
            </a:r>
            <a:r>
              <a:rPr lang="en-US" i="1" dirty="0"/>
              <a:t> </a:t>
            </a:r>
            <a:r>
              <a:rPr lang="en-US" i="1" dirty="0" err="1"/>
              <a:t>yehudi</a:t>
            </a:r>
            <a:r>
              <a:rPr lang="en-US" i="1" dirty="0"/>
              <a:t> </a:t>
            </a:r>
            <a:r>
              <a:rPr lang="en-US" i="1" dirty="0" err="1"/>
              <a:t>homiyah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Ulfa’atey</a:t>
            </a:r>
            <a:r>
              <a:rPr lang="en-US" i="1" dirty="0"/>
              <a:t> </a:t>
            </a:r>
            <a:r>
              <a:rPr lang="en-US" i="1" dirty="0" err="1"/>
              <a:t>mizrah</a:t>
            </a:r>
            <a:r>
              <a:rPr lang="en-US" i="1" dirty="0"/>
              <a:t> </a:t>
            </a:r>
            <a:r>
              <a:rPr lang="en-US" i="1" dirty="0" err="1"/>
              <a:t>kadimah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Ayin</a:t>
            </a:r>
            <a:r>
              <a:rPr lang="en-US" i="1" dirty="0"/>
              <a:t> </a:t>
            </a:r>
            <a:r>
              <a:rPr lang="en-US" i="1" dirty="0" err="1"/>
              <a:t>letsiyon</a:t>
            </a:r>
            <a:r>
              <a:rPr lang="en-US" i="1" dirty="0"/>
              <a:t> </a:t>
            </a:r>
            <a:r>
              <a:rPr lang="en-US" i="1" dirty="0" err="1"/>
              <a:t>tsofiyah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Od lo </a:t>
            </a:r>
            <a:r>
              <a:rPr lang="en-US" i="1" dirty="0" err="1"/>
              <a:t>avdah</a:t>
            </a:r>
            <a:r>
              <a:rPr lang="en-US" i="1" dirty="0"/>
              <a:t> </a:t>
            </a:r>
            <a:r>
              <a:rPr lang="en-US" b="1" i="1" dirty="0" err="1"/>
              <a:t>tikvateinu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Hatikvah</a:t>
            </a:r>
            <a:r>
              <a:rPr lang="en-US" i="1" dirty="0"/>
              <a:t> bat </a:t>
            </a:r>
            <a:r>
              <a:rPr lang="en-US" i="1" dirty="0" err="1"/>
              <a:t>shenot</a:t>
            </a:r>
            <a:r>
              <a:rPr lang="en-US" i="1" dirty="0"/>
              <a:t> al </a:t>
            </a:r>
            <a:r>
              <a:rPr lang="en-US" i="1" dirty="0" err="1"/>
              <a:t>payim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Lihyot</a:t>
            </a:r>
            <a:r>
              <a:rPr lang="en-US" i="1" dirty="0"/>
              <a:t> am </a:t>
            </a:r>
            <a:r>
              <a:rPr lang="en-US" i="1" dirty="0" err="1"/>
              <a:t>hofshi</a:t>
            </a:r>
            <a:r>
              <a:rPr lang="en-US" i="1" dirty="0"/>
              <a:t> </a:t>
            </a:r>
            <a:r>
              <a:rPr lang="en-US" i="1" dirty="0" err="1"/>
              <a:t>be’artzeinu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Eretz</a:t>
            </a:r>
            <a:r>
              <a:rPr lang="en-US" i="1" dirty="0"/>
              <a:t> </a:t>
            </a:r>
            <a:r>
              <a:rPr lang="en-US" i="1" dirty="0" err="1"/>
              <a:t>tziyon</a:t>
            </a:r>
            <a:r>
              <a:rPr lang="en-US" i="1" dirty="0"/>
              <a:t> </a:t>
            </a:r>
            <a:r>
              <a:rPr lang="en-US" i="1" dirty="0" err="1"/>
              <a:t>veyerushalayim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long as Jewish spirit</a:t>
            </a:r>
            <a:br>
              <a:rPr lang="en-US" dirty="0" smtClean="0"/>
            </a:br>
            <a:r>
              <a:rPr lang="en-US" dirty="0" smtClean="0"/>
              <a:t>Yearns deep in the heart,</a:t>
            </a:r>
            <a:br>
              <a:rPr lang="en-US" dirty="0" smtClean="0"/>
            </a:br>
            <a:r>
              <a:rPr lang="en-US" dirty="0" smtClean="0"/>
              <a:t>With eyes turned East,</a:t>
            </a:r>
            <a:br>
              <a:rPr lang="en-US" dirty="0" smtClean="0"/>
            </a:br>
            <a:r>
              <a:rPr lang="en-US" dirty="0" smtClean="0"/>
              <a:t>Looking towards Zion.</a:t>
            </a:r>
          </a:p>
          <a:p>
            <a:r>
              <a:rPr lang="en-US" b="1" dirty="0" smtClean="0"/>
              <a:t>Our hope </a:t>
            </a:r>
            <a:r>
              <a:rPr lang="en-US" dirty="0" smtClean="0"/>
              <a:t>is not yet lost,</a:t>
            </a:r>
            <a:br>
              <a:rPr lang="en-US" dirty="0" smtClean="0"/>
            </a:br>
            <a:r>
              <a:rPr lang="en-US" dirty="0" smtClean="0"/>
              <a:t>The hope of two millennia,</a:t>
            </a:r>
            <a:br>
              <a:rPr lang="en-US" dirty="0" smtClean="0"/>
            </a:br>
            <a:r>
              <a:rPr lang="en-US" dirty="0" smtClean="0"/>
              <a:t>To be a free people in our land,</a:t>
            </a:r>
            <a:br>
              <a:rPr lang="en-US" dirty="0" smtClean="0"/>
            </a:br>
            <a:r>
              <a:rPr lang="en-US" dirty="0" smtClean="0"/>
              <a:t>The land of Zion and Jerusalem.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7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HATIKVA – nada  </vt:lpstr>
      <vt:lpstr>Cionisticka himna od 18. kongresa 1933</vt:lpstr>
      <vt:lpstr>Pevana na proglasenju Izraela 1948</vt:lpstr>
      <vt:lpstr>Tekst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Raka Levi</dc:creator>
  <cp:lastModifiedBy>Raka Levi</cp:lastModifiedBy>
  <cp:revision>4</cp:revision>
  <dcterms:created xsi:type="dcterms:W3CDTF">2021-06-23T15:58:11Z</dcterms:created>
  <dcterms:modified xsi:type="dcterms:W3CDTF">2021-06-23T16:03:29Z</dcterms:modified>
</cp:coreProperties>
</file>