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70B21-B479-4163-9F14-03C5A8400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35D29-2DBA-4023-A3C9-51D4191F8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C787C-957A-4438-A0B6-76F38AC25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2D173-15B3-4B7E-8709-74714E4B5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68DF5-3E73-4640-AC9B-72DC4CAE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91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0BFD0-FA0E-4D53-929C-6C6ABA16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9C5F28-BCB3-475A-B12B-CDA76E7661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D59C4-C894-454E-9B82-0473963D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3DC65-5FE2-4ABE-9C4C-F03E1777A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EA045-FFEE-4EBB-87D1-B4140C6C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6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9CF444-4E5C-4B6E-9D2B-33B3822F8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63591-8364-453C-B317-BC3D3F631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E16D7-A626-46B1-9699-DCA359F3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6D989-69DF-43A1-AF12-24D71BED6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CCBEA-E69C-4E1B-BA9C-D2E7E324E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5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80488-F8CA-49B9-99DE-32058B264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67239-CDC4-4F91-BEFD-14528B546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695E0-ADD8-43B7-B53F-1A5CD073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163C8-94E0-4325-ACD6-B7F26B74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E2183-B9A9-4D4A-8D1D-96F995A1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84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A126-7778-4810-B847-4CE18A842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E12D5-A27F-46F2-A142-0ACFFD1B9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DBF0-1DEF-400E-AF34-F5535CFD3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32C2A-3456-4CD8-A08E-449FE2C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B95B-A2BF-42CE-8846-B4DE8DCC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0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75BCF-E7FE-49D3-8452-EF8611EF9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1C706-5C6D-40C8-8F5D-B2AD32D3C6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FAC42-13DF-4A9C-900F-F25E841AF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940A1-D65D-46B9-9867-776F3DDC5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07816-AEFB-4975-A22F-A31279EAF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2F26E9-0B6B-44CE-A8A8-CACEDE866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9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5057-8843-4E46-88C5-FB94DC7F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11D44-5F9F-4C62-939B-C136DA46D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62636-0D05-46E1-8DC3-E13630A57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F1883-E096-4541-80D8-222E565C6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FC1C0-FD4A-4BA5-B6CC-6BD339EBA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CB9C6A-33D6-4757-B51F-DFE25A928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660F9-76A3-40BC-963B-1B631E90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8D9786-2658-45BE-8288-8F7B945E4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2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15C4-529C-433D-8537-9D6BEEFC2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95923-7A4D-4CB7-863C-FB42CCD5D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10E4C-B882-4E12-9DEF-F5644DB09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FA4AC9-577A-4209-B045-6ED02E796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2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6E4E93-D5C5-4229-965A-0BEE677B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65CEC7-C1A3-484A-A8FE-1FFD6A6A5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57CBE-07C1-4DF8-9C67-6F2EA642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2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B78E6-4608-4BDF-BF20-C2839AB4C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B387E-78B1-4F40-9A9A-D67F18519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2C7F1-0851-4F3D-85C9-0566987D2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B33B76-CBEF-4F39-B044-7803D6AE8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B12F07-2FCC-4EC1-8CA1-823824D4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CAFB86-8686-4D1A-A097-9DD6F4E1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A1B44-94C7-45AC-9D7B-E494E0AFD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FA5ED4-98CE-4A14-809A-347FB00BD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10FF0-12B1-4842-A4AB-59F474413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7BEC3-18C1-47C9-B225-FAFDD18D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B09A15-02B0-492D-8C7D-93C0176B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42079-3D23-489F-B5F0-3E302828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5435D4-D714-4535-817C-66E65D984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85014-F097-44A9-B392-B01074360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E797D-29F0-476B-A312-044C3637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E726-BC50-4B4A-B90C-C8A64ECE773E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4241B-251F-4E95-8083-EE6414B4D5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1B307-0856-4A7B-9B01-C306B1D38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14A57-7EA8-4EAB-BDEC-C48C27B71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9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8-fnQfzMgA&amp;ab_channel=%D0%B3%D1%80%D1%83%D0%B7%D0%B8%D0%BD%D1%8B%D0%BF%D0%BE%D1%8E%D1%82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FCwVWGqPvo&amp;ab_channel=%D0%A2%D0%B5%D0%BC%D1%83%D1%87%D0%B8%D0%B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D2405-2A5F-468D-AB9B-A0A3B3A8AD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Isto</a:t>
            </a:r>
            <a:r>
              <a:rPr lang="sr-Latn-RS" dirty="0"/>
              <a:t>č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Jevreji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A7448D-3494-4BB5-80D7-951FA313E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RS" dirty="0"/>
          </a:p>
          <a:p>
            <a:r>
              <a:rPr lang="sr-Latn-RS" dirty="0"/>
              <a:t>Dusko Mihalek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126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2E55A8D-64D3-49F1-B3DB-B467F5FCB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61" y="0"/>
            <a:ext cx="10427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4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reet sign on a pole&#10;&#10;Description automatically generated with low confidence">
            <a:extLst>
              <a:ext uri="{FF2B5EF4-FFF2-40B4-BE49-F238E27FC236}">
                <a16:creationId xmlns:a16="http://schemas.microsoft.com/office/drawing/2014/main" id="{0D19829E-C42D-45AB-8BBF-90B05E89C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5" y="0"/>
            <a:ext cx="10010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2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18FB06F2-4D2D-4739-844E-C1AA921AD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79" y="0"/>
            <a:ext cx="8764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18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receipt&#10;&#10;Description automatically generated">
            <a:extLst>
              <a:ext uri="{FF2B5EF4-FFF2-40B4-BE49-F238E27FC236}">
                <a16:creationId xmlns:a16="http://schemas.microsoft.com/office/drawing/2014/main" id="{5742BDDA-807F-4E99-8304-D7B7D76F9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47" y="0"/>
            <a:ext cx="6369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92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F144-5BEE-4511-A383-DEFF1EA4E8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https://www.youtube.com/watch?v=n8-fnQfzMgA&amp;ab_channel=%D0%B3%D1%80%D1%83%D0%B7%D0%B8%D0%BD%D1%8B%D0%BF%D0%BE%D1%8E%D1%82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C35BA2-74E2-4A94-B80B-27561E89AC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98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782DD-827D-4F99-B77A-6D55860C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BD92B-6AC1-44D0-8ABC-200F43670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2"/>
              </a:rPr>
              <a:t>https://www.youtube.com/watch?v=UFCwVWGqPvo&amp;ab_channel=%D0%A2%D0%B5%D0%BC%D1%83%D1%87%D0%B8%D0%BD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07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4B4D-FD9D-4128-94E2-3A6B3B37D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men walking down a street&#10;&#10;Description automatically generated with medium confidence">
            <a:extLst>
              <a:ext uri="{FF2B5EF4-FFF2-40B4-BE49-F238E27FC236}">
                <a16:creationId xmlns:a16="http://schemas.microsoft.com/office/drawing/2014/main" id="{EB4F8716-8E2A-41AB-B1EA-EDD2F9B6A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020290" cy="6284153"/>
          </a:xfrm>
        </p:spPr>
      </p:pic>
    </p:spTree>
    <p:extLst>
      <p:ext uri="{BB962C8B-B14F-4D97-AF65-F5344CB8AC3E}">
        <p14:creationId xmlns:p14="http://schemas.microsoft.com/office/powerpoint/2010/main" val="311522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9775BF08-D418-45DE-A624-71833D25EA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2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086BCB8-E9E9-49F0-AAF5-C1A6763F8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7" y="303419"/>
            <a:ext cx="9832052" cy="62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1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B2FFCCA1-BD9A-4F7E-BF86-5BDD0E7E6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0" y="502920"/>
            <a:ext cx="780288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20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newspaper with a picture of a person on it&#10;&#10;Description automatically generated with medium confidence">
            <a:extLst>
              <a:ext uri="{FF2B5EF4-FFF2-40B4-BE49-F238E27FC236}">
                <a16:creationId xmlns:a16="http://schemas.microsoft.com/office/drawing/2014/main" id="{F0B5B894-2F2D-431E-B1A9-A66E553BF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9" y="0"/>
            <a:ext cx="9146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66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at a podium&#10;&#10;Description automatically generated with low confidence">
            <a:extLst>
              <a:ext uri="{FF2B5EF4-FFF2-40B4-BE49-F238E27FC236}">
                <a16:creationId xmlns:a16="http://schemas.microsoft.com/office/drawing/2014/main" id="{952581E8-E027-497A-8228-4A4D9494E1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69" y="0"/>
            <a:ext cx="9146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24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floor, room, furniture&#10;&#10;Description automatically generated">
            <a:extLst>
              <a:ext uri="{FF2B5EF4-FFF2-40B4-BE49-F238E27FC236}">
                <a16:creationId xmlns:a16="http://schemas.microsoft.com/office/drawing/2014/main" id="{0E1F5FD9-A323-4EE0-9489-71A0088E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9" y="172195"/>
            <a:ext cx="10214898" cy="681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25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door on a brick building&#10;&#10;Description automatically generated with medium confidence">
            <a:extLst>
              <a:ext uri="{FF2B5EF4-FFF2-40B4-BE49-F238E27FC236}">
                <a16:creationId xmlns:a16="http://schemas.microsoft.com/office/drawing/2014/main" id="{A2904D02-FB54-4BD9-801A-B0C542B6D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54" y="0"/>
            <a:ext cx="11383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78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99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Istočni Jevreji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https://www.youtube.com/watch?v=n8-fnQfzMgA&amp;ab_channel=%D0%B3%D1%80%D1%83%D0%B7%D0%B8%D0%BD%D1%8B%D0%BF%D0%BE%D1%8E%D1%82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Istočni Jevreji</dc:title>
  <dc:creator>Raka Levi</dc:creator>
  <cp:lastModifiedBy>Raka Levi</cp:lastModifiedBy>
  <cp:revision>2</cp:revision>
  <dcterms:created xsi:type="dcterms:W3CDTF">2022-02-03T09:34:39Z</dcterms:created>
  <dcterms:modified xsi:type="dcterms:W3CDTF">2022-02-03T09:40:59Z</dcterms:modified>
</cp:coreProperties>
</file>