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B361-A98F-4489-8EAB-E8C55144F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6F630-BB55-4E4E-B07F-9D9A4DBC4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2D58D-9158-4625-A6D5-2BB02547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654-C35C-4685-AFBE-7FD9ACE06139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32F82-0C00-4819-AD61-17ED2B3E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2D7BB-D067-4D7A-898C-6B78C7C0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0D6C-30A5-4C8D-ABB7-9250603C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ED51-405E-4611-85CD-5E629099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D0263-3387-4999-B809-95EEB46DF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089C4-E0EF-4514-9E14-AB34AC7C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654-C35C-4685-AFBE-7FD9ACE06139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0069E-7ECD-4702-AB1E-317EEAF2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E06F0-0FAD-4A5F-9FF5-975F9EAF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0D6C-30A5-4C8D-ABB7-9250603C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8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7B301-CC88-477A-BF19-8F66F65E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D9EEA-963A-4ED6-B3DB-37F62B36E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6A413-A7DA-44F9-AC4B-698C2812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654-C35C-4685-AFBE-7FD9ACE06139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6C563-85C9-4C1D-8EB5-4739522C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4B0C4-24D3-4692-B8B5-45FE0C33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0D6C-30A5-4C8D-ABB7-9250603C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9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91D3-E255-45D1-8E54-11F7261C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3D55E-E4F1-4B4C-B30A-8126540CD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55AE1-0B6E-48EF-87F7-114BBE7D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654-C35C-4685-AFBE-7FD9ACE06139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2A1B6-176D-44D7-9A75-56A63629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BE200-905B-4D3C-931E-9CCA2E95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0D6C-30A5-4C8D-ABB7-9250603C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0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42DE-31D1-4308-82A7-C5677211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B9382-E5B3-408D-8C4C-6315754DE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6457E-2D39-488F-AE8F-57BB402F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654-C35C-4685-AFBE-7FD9ACE06139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B04F9-EE25-4F87-95B1-1B45A409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7601B-646E-4799-BBBF-0BA17CAE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0D6C-30A5-4C8D-ABB7-9250603C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63C7-CA68-4879-9DB3-4009B29F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2278C-7CB3-41CB-A2A5-32C770E1F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FA921-0778-48BC-9B98-7D8849E9B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1E791-2B0B-4FA9-891E-D7EBAB14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654-C35C-4685-AFBE-7FD9ACE06139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B5F92-5500-4749-BA32-0D962119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F0A58-FE57-4369-B10B-18CF78AE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0D6C-30A5-4C8D-ABB7-9250603C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38431-53C3-4F70-AC3C-3200845A2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94B53-7D33-4411-8B7F-C411DB514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7B689-5C7C-4A6E-B3BE-E5FBFE6F3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C03B7-6832-4C8E-9E34-89CB3B938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EFB0E-B7CA-43EE-B129-038166538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37FF37-0383-4DA4-9AB8-F5977EEF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654-C35C-4685-AFBE-7FD9ACE06139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C6017-F852-462C-B433-99F7981D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5084AF-39B1-406D-B581-079A25CF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0D6C-30A5-4C8D-ABB7-9250603C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7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0F5FF-3387-49C1-8A15-6D6F5238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08D0E-3562-467E-A9D7-EB8FBF8E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654-C35C-4685-AFBE-7FD9ACE06139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7591A-1D53-4175-872F-0B2D74F8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66DB5-E8C8-4412-97BA-7635E103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0D6C-30A5-4C8D-ABB7-9250603C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2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D353C9-0622-4730-B502-BD3DAF28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654-C35C-4685-AFBE-7FD9ACE06139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F90FA-C80A-4D37-80F1-F6B40846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5E5D5-6652-4371-A850-0267F0A8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0D6C-30A5-4C8D-ABB7-9250603C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78C3-D250-403A-A007-ED6B9F7D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F8809-2D5D-4FF8-B1D0-5ACC66276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5DE83-D89F-4007-A5A9-A7A9448B2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D87AE-4AC1-404D-A5A0-7E5A86898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654-C35C-4685-AFBE-7FD9ACE06139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59F94-4A12-4FEB-87CA-7A789200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4BA55-FAF0-4DCC-B1CA-39AFD1C1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0D6C-30A5-4C8D-ABB7-9250603C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0A80-EAB1-4ADA-BF93-EDACD646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B7BBC-0A28-4289-8207-8214B5EF3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EB995-4AB2-49AB-B393-C9BBD136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65109-1699-4F6D-B57A-7CE44DF6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654-C35C-4685-AFBE-7FD9ACE06139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194FE-866A-46A4-A9AC-719C80E5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1455F-DB5B-45C5-B563-88750328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0D6C-30A5-4C8D-ABB7-9250603C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2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53945-E8A4-4942-B003-EB0AF282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7AD35-3706-4FBD-AE45-9F0B209B1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764B1-068F-4502-9CAF-326E3AC59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3654-C35C-4685-AFBE-7FD9ACE06139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B167E-3547-49BB-B7FE-EE63FB504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A22AF-5047-45E0-B68B-BE7D5A49E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A0D6C-30A5-4C8D-ABB7-9250603C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E3B8C-346C-43B1-B932-09961AF00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Elisa </a:t>
            </a:r>
            <a:r>
              <a:rPr lang="en-US" dirty="0" err="1"/>
              <a:t>Samlaich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1E0E6-3D4F-4AF4-8EAB-E524C866D6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8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ece of paper with writing&#10;&#10;Description automatically generated with medium confidence">
            <a:extLst>
              <a:ext uri="{FF2B5EF4-FFF2-40B4-BE49-F238E27FC236}">
                <a16:creationId xmlns:a16="http://schemas.microsoft.com/office/drawing/2014/main" id="{03E0A602-E681-4856-AD49-49679673B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0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025C547-C0CD-4058-8FA7-6223831A9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93" y="0"/>
            <a:ext cx="4980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next to each other&#10;&#10;Description automatically generated with low confidence">
            <a:extLst>
              <a:ext uri="{FF2B5EF4-FFF2-40B4-BE49-F238E27FC236}">
                <a16:creationId xmlns:a16="http://schemas.microsoft.com/office/drawing/2014/main" id="{C6CCD829-44A0-42CC-9049-BC5C75601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88" y="-95251"/>
            <a:ext cx="6034024" cy="8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4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B5363DB-DB69-4712-AE83-0EB018FCF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5" b="472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225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290B85B-B76F-46C5-A66C-045D6A2BC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45" y="0"/>
            <a:ext cx="4172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4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22764FB-8F77-4AE0-A072-79E194A7F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0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589B37CA-6C16-44A4-B2C5-5A0BC4BF4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69" y="0"/>
            <a:ext cx="4788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9779F-CB5D-45A9-B154-F9396B813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3" t="17628" r="41667" b="5186"/>
          <a:stretch/>
        </p:blipFill>
        <p:spPr>
          <a:xfrm>
            <a:off x="968955" y="105795"/>
            <a:ext cx="5724006" cy="65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1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2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Elisa Samlaich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Samlaich</dc:title>
  <dc:creator>Raka Levi</dc:creator>
  <cp:lastModifiedBy>Raka Levi</cp:lastModifiedBy>
  <cp:revision>3</cp:revision>
  <dcterms:created xsi:type="dcterms:W3CDTF">2022-03-31T17:00:21Z</dcterms:created>
  <dcterms:modified xsi:type="dcterms:W3CDTF">2022-04-01T18:58:21Z</dcterms:modified>
</cp:coreProperties>
</file>