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FEB49-B032-4B73-9BD4-F10E7502A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2C35B5-89E7-469B-B84D-DC8B674DE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FDD70-5861-421F-B59E-E05BBE45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4298C-5DEE-4483-92AA-461003EE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58A3B-3F7C-4E10-9D8B-8F7643638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306F-01F1-4413-8DB1-AD15615E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3718C-F774-4CC7-A21F-7F8C33CAB3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514B56-4FB2-46FC-8349-A68075B9E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DDBF1-ADFD-4936-AFE4-BE5FF417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C094D-AA5F-43FD-892F-68020851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9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6AE9B-6CF8-4AA6-A5B0-9863DDA5E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3E7D2-DA72-46C6-A070-9D333630B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8C7B7-3671-49AF-AF54-3595D799A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B2C5E-1A5E-4DC7-ADBC-DD8FA475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0E176-61B1-4F91-A6D7-FCC8EC771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8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F5AE-A761-41CB-BA79-4E1F3F74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64B23-8B72-4D1C-B209-60546266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04B98-EE2A-429E-82AC-85D4CACE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BC3E07-8BF0-484F-819B-9571CF0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F3473-64BB-4D30-84A5-F87456419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B2B24-CB30-4D6D-88D1-B2EDE7F15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0CCC9-3064-4BA0-9C63-6CB840886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FE6D1-837E-4A58-B58D-ADB4F72AE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772C3-F6D1-49AB-BD85-A6ABDA67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E6601-010E-420F-95F9-4ACCE0FD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0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0DABF-A81A-4EF6-A168-65495DCB7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A5882-5065-4336-97C7-A9E4A5321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EFE7B-5DD9-4695-BE9F-496C349AC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CF71A-2581-4207-8C48-83FF1498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0919B-7DBC-4C3E-A763-0269C10AA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D751D-CB54-4E48-9767-3378E14EE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0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1BF8-48DC-4874-8AEF-1CA6CFAC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1EDE4-CAFB-41AA-B85C-4F28FF16D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70F2D-25C0-4C60-B62E-16F3929AB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60F65-2F1E-4162-8E5E-5BA41189ED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F2B285-D8AF-430B-A9AA-FB2E991806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F7FFD9-D0C7-44D9-A4B1-CA3E2C274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46E7A-E932-4349-B7D5-F59EEE61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C1D9BA-A264-47A8-92FC-CC87C273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2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378B-72D9-46B1-AFE1-500B8A3F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510DBB-E5C8-4D0C-99A7-E16ED82F3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50D79-9B14-4CFF-9451-7C332F2E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A368B-BD17-4939-AAC8-ED7A128B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8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096CB-41F4-4A37-A7CF-02B9D60B8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BB53D-59D0-40BA-ADB9-D10191DE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1B7B0D-BA77-4195-B301-09A636819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44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29186-AEE3-46B3-8AA3-E90922FBB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24E5C-45F6-4AE0-B3F9-693F13589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090A1-9D5C-4925-9A41-445C7DE74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1FED5-7A92-4BA8-9021-8D263E85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0C3CB9-79D8-486B-BE19-86C23BA2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9C5FB-63B2-4003-A404-1BC8C19C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9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2DC3-8D51-4230-AEE6-0116A265E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7C9DF1-6662-49B1-ACE9-C2CBCE717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A55F6-8C71-4D35-B68B-3920B66F4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6D529-9345-47CF-97E8-87CAD60F7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7575E-4322-4C5C-B2C5-DA1FE9462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AA105A-59DC-4BC6-8C7C-0BF04080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8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DF0644-75E3-4F60-80CB-0A4C3A02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31C39C-7F1B-4EE5-A3F6-8A086928B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7A826-02F5-4D25-AC5E-A8DEFD7095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02DC-7282-4D4E-A1A8-D9BCCE294AEF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C35C6-F00E-4018-A3F0-A22EF8E07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85100-0F69-404F-8ACE-277460BEC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EE4F-AC02-4583-86EF-23EBDEED0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2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560C13-A545-4A9D-BE57-9B57D2480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532EC2-FDB7-454B-ACC5-C1DE8EE6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92" y="640081"/>
            <a:ext cx="5455907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000" dirty="0"/>
              <a:t>Tibor </a:t>
            </a:r>
            <a:r>
              <a:rPr lang="en-US" sz="8000" dirty="0" err="1"/>
              <a:t>Cvi</a:t>
            </a:r>
            <a:r>
              <a:rPr lang="en-US" sz="8000" dirty="0"/>
              <a:t> </a:t>
            </a:r>
            <a:r>
              <a:rPr lang="en-US" sz="8000" dirty="0" err="1"/>
              <a:t>Loker</a:t>
            </a:r>
            <a:endParaRPr lang="en-US" sz="6000" dirty="0"/>
          </a:p>
        </p:txBody>
      </p:sp>
      <p:sp>
        <p:nvSpPr>
          <p:cNvPr id="12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9181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6599BF4-0E66-4FF8-A7B7-3CE8732590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" r="9810" b="3"/>
          <a:stretch/>
        </p:blipFill>
        <p:spPr>
          <a:xfrm>
            <a:off x="6993488" y="804661"/>
            <a:ext cx="4480560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2041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08FA3B-BB97-4970-A729-47C42BBEB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5200"/>
          </a:p>
        </p:txBody>
      </p:sp>
      <p:pic>
        <p:nvPicPr>
          <p:cNvPr id="5" name="Content Placeholder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90897866-D1E8-4682-8CC7-3540FC815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3" r="2" b="10975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and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E0936345-ADF3-4337-8AFC-82D6CB7AC3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6" b="2109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4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11A5AD4D-AB0D-4302-89C5-5B0CC0511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" b="2355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9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8320351-9FA2-4A26-885B-BB8F3E490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CD2EFB-78C2-4C6E-A6B9-4ED12FAD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Text, whiteboard&#10;&#10;Description automatically generated">
            <a:extLst>
              <a:ext uri="{FF2B5EF4-FFF2-40B4-BE49-F238E27FC236}">
                <a16:creationId xmlns:a16="http://schemas.microsoft.com/office/drawing/2014/main" id="{63092B9E-EB3C-4BE3-817A-BD83DB53C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3" b="18471"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F3FE65-727D-4FFE-9E87-DEB84BD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00427"/>
            <a:ext cx="9875520" cy="3299902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8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6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C7836F2-B63F-43E6-B00C-41F338EF289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0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FAD0365-61F8-4418-A1C4-F540462904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3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in suits&#10;&#10;Description automatically generated with medium confidence">
            <a:extLst>
              <a:ext uri="{FF2B5EF4-FFF2-40B4-BE49-F238E27FC236}">
                <a16:creationId xmlns:a16="http://schemas.microsoft.com/office/drawing/2014/main" id="{FB180135-07A1-4B9E-8281-EA844427B1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1" r="1" b="509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1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itting on a bench&#10;&#10;Description automatically generated with low confidence">
            <a:extLst>
              <a:ext uri="{FF2B5EF4-FFF2-40B4-BE49-F238E27FC236}">
                <a16:creationId xmlns:a16="http://schemas.microsoft.com/office/drawing/2014/main" id="{BE2FB4E2-4BB4-4ED5-B9A1-8D9D2DDDB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731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D40C8-0084-409D-AE1D-246ED4096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endParaRPr lang="en-US" sz="40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A7E180F-9285-3AB8-C8CE-C1DC0194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pic>
        <p:nvPicPr>
          <p:cNvPr id="5" name="Content Placeholder 4" descr="Letter&#10;&#10;Description automatically generated with medium confidence">
            <a:extLst>
              <a:ext uri="{FF2B5EF4-FFF2-40B4-BE49-F238E27FC236}">
                <a16:creationId xmlns:a16="http://schemas.microsoft.com/office/drawing/2014/main" id="{845B4461-C1B7-4109-927A-97478019D0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6" r="2" b="2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97536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86FDF200-693E-4DA3-B53F-3D27CC306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1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C57963DE-CDA1-413C-A820-632B1A3755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" b="200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37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Tibor Cvi Loker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Tibor Cvi Loker</dc:title>
  <dc:creator>Raka Levi</dc:creator>
  <cp:lastModifiedBy>Raka Levi</cp:lastModifiedBy>
  <cp:revision>1</cp:revision>
  <dcterms:created xsi:type="dcterms:W3CDTF">2022-04-22T15:34:00Z</dcterms:created>
  <dcterms:modified xsi:type="dcterms:W3CDTF">2022-04-22T15:39:40Z</dcterms:modified>
</cp:coreProperties>
</file>