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F63A-4F35-26BD-5B3D-129273AC8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338B6-C727-8214-7AEC-7AFAECA7F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246A6-FE26-4CA6-6B03-7A20F50C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343F3-E7AC-E6EC-BCDC-BA495501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AFED7-CF72-1CA7-7D61-E4FEF505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7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6324-F67F-7BF4-9688-4221737E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16F7F-9627-F6C9-1E23-1772530C6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6F9D6-D95B-8DCD-6991-F6A505CC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1CDD6-CDA3-313E-013A-E793CE0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ADD0C-80CB-BF0C-67BF-11408E0F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9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684B4-E881-16B6-033C-0F26DCC48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807FA-763F-8557-A3FB-D0465B26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BFA21-4006-B23C-7A02-4FF1A710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6ED22-F5C5-5440-C223-005235AE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59D82-CCF7-A91C-6508-A3C64315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2D4F-2F27-73E7-FB2B-E64FF829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7102B-5675-2761-0082-00F6C8199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258D6-254B-49E6-2AAF-48FA5E64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3988-8E60-64C3-7B05-F8883970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D65C4-BC8B-D273-AC17-ADEC2BCA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9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33A4-48F5-8C53-29A8-91FFEC10D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D1EDE-92C2-9150-9A75-E599E60BD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56DEC-456A-7AB7-AC64-F9FAEAF8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54CB2-87A8-1D5C-A6E0-0062D7E9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2D0F6-7F75-3237-B725-1359ECFD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2A60-0E46-4FB0-CA96-0151C97C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CCBBA-DA93-EAFB-17CB-4CDD2086E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B3415-6950-A56C-E5B4-6C312EDAF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0ECFC-D291-53AD-C228-A1CB1EE4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B7FEE-F76D-827A-1860-1122A7BD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01112-CAE1-743C-A962-7909F936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4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4C4B-B23B-1A16-1278-E0763F5D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646F3-ACE9-9783-E632-C550CBEDE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BFFFC-A998-D379-3A9E-B2987BFE2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2731E-253A-E0E7-9497-D9133AE11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6BF3B-6527-19F3-8C2F-6735328B2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86716-787D-024D-176E-01E68B70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311166-98D8-1D40-CE2E-BE14E209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8AAB9-1317-B472-10A4-C2D7EA43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7EF9-0DD6-2847-AF02-00A4BE1C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2E0200-8E60-67B8-6AA2-B658A185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37F54-EF2D-CDD4-BDD1-24080996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E1241-A1AC-AC5D-E7A0-5896E3A7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0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C0D506-19F4-9BE8-C90D-CDBD1FAF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EB19C-037A-88F7-83AA-3575B5FD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DDC20-ACBA-43D5-25CA-8E7DDBC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CD775-5253-D81C-FAA5-9EBBBE32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E3C04-4ED4-D9BF-3F25-63D9A42F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37205-1DEF-BF71-D726-72A4F3A98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0FBA8-383B-8ABA-605B-F4C99009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29DE0-A45B-C675-F851-0C29D95E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26F4D-E31B-8747-145A-7910C102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6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F8363-A986-FE8F-3869-2C0A4659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AEE449-52FD-CB4A-0CB9-275800B05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EF32B-AFF8-288B-C26C-E1F035BFA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2F4C2-0B19-C27B-02CD-3F69C8B4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0AD89-9112-4F25-0C15-F71C4895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B607F-67A6-EC68-79CD-360FA627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3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2921F-F06F-1AAE-E288-3C5F1FC4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33D3F-3463-F23D-5ABF-EBE812FFD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A01D5-98C9-367C-775E-8DBB36AEF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66902-174E-4189-A339-1F203B06CF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DEEA0-3D06-CFAB-01DE-D2526A265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AF963-427B-FB16-F8EE-3F81A0AB8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7F854-28A9-4A66-95C9-95DF587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1256-AAAF-B1CC-214E-FB67279F7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Lekari  XIX i XX vek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F6DC5-CC01-0378-8C65-37106553A2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SUBOTICA</a:t>
            </a:r>
          </a:p>
          <a:p>
            <a:endParaRPr lang="en-US" dirty="0"/>
          </a:p>
          <a:p>
            <a:r>
              <a:rPr lang="en-US" dirty="0" err="1"/>
              <a:t>Prica</a:t>
            </a:r>
            <a:r>
              <a:rPr lang="en-US"/>
              <a:t>:  Sonja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3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D8CCA5-C871-6EEA-E16F-FF3627F4F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41" y="149915"/>
            <a:ext cx="8273965" cy="65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8125A-D944-DBB3-90DD-FD39624BA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306" y="305835"/>
            <a:ext cx="4606372" cy="64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4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2B797-B6B8-BE36-F278-E8A969B6A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" y="424814"/>
            <a:ext cx="8441390" cy="6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984AE-56D2-5E17-1B4F-C30AB276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59" y="454660"/>
            <a:ext cx="7077927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08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25986-EF04-15AF-53F5-782A35587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90" y="109331"/>
            <a:ext cx="6685785" cy="5458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555FB9-1A2E-B552-9749-3A971685119F}"/>
              </a:ext>
            </a:extLst>
          </p:cNvPr>
          <p:cNvSpPr txBox="1"/>
          <p:nvPr/>
        </p:nvSpPr>
        <p:spPr>
          <a:xfrm>
            <a:off x="2426804" y="5696571"/>
            <a:ext cx="7338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Svakom</a:t>
            </a:r>
            <a:r>
              <a:rPr lang="en-US" dirty="0"/>
              <a:t> </a:t>
            </a:r>
            <a:r>
              <a:rPr lang="en-US" dirty="0" err="1"/>
              <a:t>jevrejskom</a:t>
            </a:r>
            <a:r>
              <a:rPr lang="en-US" dirty="0"/>
              <a:t> </a:t>
            </a:r>
            <a:r>
              <a:rPr lang="en-US" dirty="0" err="1"/>
              <a:t>lekaru</a:t>
            </a:r>
            <a:r>
              <a:rPr lang="en-US" dirty="0"/>
              <a:t> koji je radio u </a:t>
            </a:r>
            <a:r>
              <a:rPr lang="en-US" dirty="0" err="1"/>
              <a:t>Subotici</a:t>
            </a:r>
            <a:r>
              <a:rPr lang="en-US" dirty="0"/>
              <a:t>, </a:t>
            </a:r>
            <a:r>
              <a:rPr lang="en-US" dirty="0" err="1"/>
              <a:t>pružena</a:t>
            </a:r>
            <a:r>
              <a:rPr lang="en-US" dirty="0"/>
              <a:t> je </a:t>
            </a:r>
            <a:r>
              <a:rPr lang="en-US" dirty="0" err="1"/>
              <a:t>mogućnost</a:t>
            </a:r>
            <a:r>
              <a:rPr lang="en-US" dirty="0"/>
              <a:t> da </a:t>
            </a:r>
            <a:r>
              <a:rPr lang="en-US" dirty="0" err="1"/>
              <a:t>učestvuje</a:t>
            </a:r>
            <a:r>
              <a:rPr lang="en-US" dirty="0"/>
              <a:t> u </a:t>
            </a:r>
            <a:r>
              <a:rPr lang="en-US" dirty="0" err="1"/>
              <a:t>lekarskoj</a:t>
            </a:r>
            <a:r>
              <a:rPr lang="en-US" dirty="0"/>
              <a:t> </a:t>
            </a:r>
            <a:r>
              <a:rPr lang="en-US" dirty="0" err="1"/>
              <a:t>službi</a:t>
            </a:r>
            <a:r>
              <a:rPr lang="en-US" dirty="0"/>
              <a:t> </a:t>
            </a:r>
            <a:r>
              <a:rPr lang="en-US" dirty="0" err="1"/>
              <a:t>bolnice</a:t>
            </a:r>
            <a:r>
              <a:rPr lang="en-US" dirty="0"/>
              <a:t>. </a:t>
            </a:r>
            <a:r>
              <a:rPr lang="en-US" dirty="0" err="1"/>
              <a:t>Bolesnici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osoblje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kuhinje</a:t>
            </a:r>
            <a:r>
              <a:rPr lang="en-US" dirty="0"/>
              <a:t> </a:t>
            </a:r>
            <a:r>
              <a:rPr lang="en-US" dirty="0" err="1"/>
              <a:t>dobijali</a:t>
            </a:r>
            <a:r>
              <a:rPr lang="en-US" dirty="0"/>
              <a:t> </a:t>
            </a:r>
            <a:r>
              <a:rPr lang="en-US" dirty="0" err="1"/>
              <a:t>ishranu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tačno</a:t>
            </a:r>
            <a:r>
              <a:rPr lang="en-US" dirty="0"/>
              <a:t> </a:t>
            </a:r>
            <a:r>
              <a:rPr lang="en-US" dirty="0" err="1"/>
              <a:t>odgovara</a:t>
            </a:r>
            <a:r>
              <a:rPr lang="en-US" dirty="0"/>
              <a:t> </a:t>
            </a:r>
            <a:r>
              <a:rPr lang="en-US" dirty="0" err="1"/>
              <a:t>jevrejskom</a:t>
            </a:r>
            <a:r>
              <a:rPr lang="en-US" dirty="0"/>
              <a:t> </a:t>
            </a:r>
            <a:r>
              <a:rPr lang="en-US" dirty="0" err="1"/>
              <a:t>ritualu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04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1591E-0629-AACA-E32B-0C7AF0A6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81" y="364227"/>
            <a:ext cx="8013009" cy="63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7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AFA1E-CF87-CA9C-B054-D38E738E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502" y="-19998"/>
            <a:ext cx="4855472" cy="68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52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F88CB-DCFA-093D-54E1-900B2B66D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45" y="265747"/>
            <a:ext cx="8904080" cy="629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61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DE71D-D5A6-7EA0-14CE-4618AF033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" y="414020"/>
            <a:ext cx="10689648" cy="6271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19270A-90A2-3795-2374-2BB2296B573A}"/>
              </a:ext>
            </a:extLst>
          </p:cNvPr>
          <p:cNvSpPr txBox="1"/>
          <p:nvPr/>
        </p:nvSpPr>
        <p:spPr>
          <a:xfrm>
            <a:off x="2174185" y="452648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Paviljoni</a:t>
            </a:r>
            <a:r>
              <a:rPr lang="en-US" dirty="0"/>
              <a:t> </a:t>
            </a:r>
            <a:r>
              <a:rPr lang="en-US" dirty="0" err="1"/>
              <a:t>novoizgrađene</a:t>
            </a:r>
            <a:r>
              <a:rPr lang="en-US" dirty="0"/>
              <a:t> </a:t>
            </a:r>
            <a:r>
              <a:rPr lang="en-US" dirty="0" err="1"/>
              <a:t>bolnice</a:t>
            </a:r>
            <a:r>
              <a:rPr lang="en-US" dirty="0"/>
              <a:t> (1897.)</a:t>
            </a:r>
          </a:p>
        </p:txBody>
      </p:sp>
    </p:spTree>
    <p:extLst>
      <p:ext uri="{BB962C8B-B14F-4D97-AF65-F5344CB8AC3E}">
        <p14:creationId xmlns:p14="http://schemas.microsoft.com/office/powerpoint/2010/main" val="4120625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7628CF-2B8E-B711-4F34-20C6ECB8F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13" y="0"/>
            <a:ext cx="8873289" cy="599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94D81-CFCF-23C7-617C-0C823CB91AB2}"/>
              </a:ext>
            </a:extLst>
          </p:cNvPr>
          <p:cNvSpPr txBox="1"/>
          <p:nvPr/>
        </p:nvSpPr>
        <p:spPr>
          <a:xfrm>
            <a:off x="1895889" y="5991970"/>
            <a:ext cx="8768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Odeljenje</a:t>
            </a:r>
            <a:r>
              <a:rPr lang="en-US" dirty="0"/>
              <a:t> za </a:t>
            </a:r>
            <a:r>
              <a:rPr lang="en-US" dirty="0" err="1"/>
              <a:t>hirurške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 u </a:t>
            </a:r>
            <a:r>
              <a:rPr lang="en-US" dirty="0" err="1"/>
              <a:t>kojem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ranije</a:t>
            </a:r>
            <a:r>
              <a:rPr lang="en-US" dirty="0"/>
              <a:t> bile </a:t>
            </a:r>
            <a:r>
              <a:rPr lang="en-US" dirty="0" err="1"/>
              <a:t>smestene</a:t>
            </a:r>
            <a:r>
              <a:rPr lang="en-US" dirty="0"/>
              <a:t> </a:t>
            </a:r>
            <a:r>
              <a:rPr lang="en-US" dirty="0" err="1"/>
              <a:t>službe</a:t>
            </a:r>
            <a:r>
              <a:rPr lang="en-US" dirty="0"/>
              <a:t> za </a:t>
            </a:r>
            <a:r>
              <a:rPr lang="en-US" dirty="0" err="1"/>
              <a:t>hirurgiju</a:t>
            </a:r>
            <a:r>
              <a:rPr lang="en-US" dirty="0"/>
              <a:t>, </a:t>
            </a:r>
            <a:r>
              <a:rPr lang="en-US" dirty="0" err="1"/>
              <a:t>ortopediju</a:t>
            </a:r>
            <a:r>
              <a:rPr lang="en-US" dirty="0"/>
              <a:t>, </a:t>
            </a:r>
            <a:r>
              <a:rPr lang="en-US" dirty="0" err="1"/>
              <a:t>urologiju</a:t>
            </a:r>
            <a:r>
              <a:rPr lang="en-US" dirty="0"/>
              <a:t>, </a:t>
            </a:r>
            <a:r>
              <a:rPr lang="en-US" dirty="0" err="1"/>
              <a:t>otorinolaringologiju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ginekologiju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akušerstvom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0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D38EFB-6B67-FAE7-0036-E84D6F8AE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024" y="53099"/>
            <a:ext cx="6527934" cy="5469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71BEE-6320-9B56-C29F-865180271AE9}"/>
              </a:ext>
            </a:extLst>
          </p:cNvPr>
          <p:cNvSpPr txBox="1"/>
          <p:nvPr/>
        </p:nvSpPr>
        <p:spPr>
          <a:xfrm>
            <a:off x="1012494" y="5751589"/>
            <a:ext cx="10803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Stara</a:t>
            </a:r>
            <a:r>
              <a:rPr lang="en-US" dirty="0"/>
              <a:t> </a:t>
            </a:r>
            <a:r>
              <a:rPr lang="en-US" dirty="0" err="1"/>
              <a:t>jevrejska</a:t>
            </a:r>
            <a:r>
              <a:rPr lang="en-US" dirty="0"/>
              <a:t> </a:t>
            </a:r>
            <a:r>
              <a:rPr lang="en-US" dirty="0" err="1"/>
              <a:t>bolnica</a:t>
            </a:r>
            <a:r>
              <a:rPr lang="en-US" dirty="0"/>
              <a:t>, </a:t>
            </a:r>
            <a:r>
              <a:rPr lang="en-US" dirty="0" err="1"/>
              <a:t>osnovana</a:t>
            </a:r>
            <a:r>
              <a:rPr lang="en-US" dirty="0"/>
              <a:t> 1923. u </a:t>
            </a:r>
            <a:r>
              <a:rPr lang="en-US" dirty="0" err="1"/>
              <a:t>cilju</a:t>
            </a:r>
            <a:r>
              <a:rPr lang="en-US" dirty="0"/>
              <a:t> </a:t>
            </a:r>
            <a:r>
              <a:rPr lang="en-US" dirty="0" err="1"/>
              <a:t>lečenja</a:t>
            </a:r>
            <a:r>
              <a:rPr lang="en-US" dirty="0"/>
              <a:t> </a:t>
            </a:r>
            <a:r>
              <a:rPr lang="en-US" dirty="0" err="1"/>
              <a:t>siromašnih</a:t>
            </a:r>
            <a:r>
              <a:rPr lang="en-US" dirty="0"/>
              <a:t> </a:t>
            </a:r>
            <a:r>
              <a:rPr lang="en-US" dirty="0" err="1"/>
              <a:t>subotičkih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. </a:t>
            </a:r>
            <a:r>
              <a:rPr lang="en-US" dirty="0" err="1"/>
              <a:t>Bolničko</a:t>
            </a:r>
            <a:r>
              <a:rPr lang="en-US" dirty="0"/>
              <a:t> </a:t>
            </a:r>
            <a:r>
              <a:rPr lang="en-US" dirty="0" err="1"/>
              <a:t>udruženje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nosilo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ideju</a:t>
            </a:r>
            <a:r>
              <a:rPr lang="en-US" dirty="0"/>
              <a:t> </a:t>
            </a:r>
            <a:r>
              <a:rPr lang="en-US" dirty="0" err="1"/>
              <a:t>dr</a:t>
            </a:r>
            <a:r>
              <a:rPr lang="en-US" dirty="0"/>
              <a:t> Bernarda </a:t>
            </a:r>
            <a:r>
              <a:rPr lang="en-US" dirty="0" err="1"/>
              <a:t>Singera</a:t>
            </a:r>
            <a:r>
              <a:rPr lang="en-US" dirty="0"/>
              <a:t>, </a:t>
            </a:r>
            <a:r>
              <a:rPr lang="en-US" dirty="0" err="1"/>
              <a:t>veroispovedne</a:t>
            </a:r>
            <a:r>
              <a:rPr lang="en-US" dirty="0"/>
              <a:t> </a:t>
            </a:r>
            <a:r>
              <a:rPr lang="en-US" dirty="0" err="1"/>
              <a:t>opštine</a:t>
            </a:r>
            <a:r>
              <a:rPr lang="en-US" dirty="0"/>
              <a:t>, </a:t>
            </a:r>
            <a:r>
              <a:rPr lang="en-US" dirty="0" err="1"/>
              <a:t>ustanove</a:t>
            </a:r>
            <a:r>
              <a:rPr lang="en-US" dirty="0"/>
              <a:t>, </a:t>
            </a:r>
            <a:r>
              <a:rPr lang="en-US" dirty="0" err="1"/>
              <a:t>pojedinci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celokupno</a:t>
            </a:r>
            <a:r>
              <a:rPr lang="en-US" dirty="0"/>
              <a:t> </a:t>
            </a:r>
            <a:r>
              <a:rPr lang="en-US" dirty="0" err="1"/>
              <a:t>subotičko</a:t>
            </a:r>
            <a:r>
              <a:rPr lang="en-US" dirty="0"/>
              <a:t> </a:t>
            </a:r>
            <a:r>
              <a:rPr lang="en-US" dirty="0" err="1"/>
              <a:t>Jevrejstvo</a:t>
            </a:r>
            <a:r>
              <a:rPr lang="en-US" dirty="0"/>
              <a:t>, </a:t>
            </a:r>
            <a:r>
              <a:rPr lang="en-US" dirty="0" err="1"/>
              <a:t>omogućili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kupovanje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zgrade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njeno</a:t>
            </a:r>
            <a:r>
              <a:rPr lang="en-US" dirty="0"/>
              <a:t> </a:t>
            </a:r>
            <a:r>
              <a:rPr lang="en-US" dirty="0" err="1"/>
              <a:t>opremanje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130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09E65-D68D-792B-8CE8-7F853A82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53" y="69574"/>
            <a:ext cx="7409622" cy="5645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EA533-AFE8-3283-DF8A-75C124173DC8}"/>
              </a:ext>
            </a:extLst>
          </p:cNvPr>
          <p:cNvSpPr txBox="1"/>
          <p:nvPr/>
        </p:nvSpPr>
        <p:spPr>
          <a:xfrm>
            <a:off x="3095625" y="5898082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Deo </a:t>
            </a:r>
            <a:r>
              <a:rPr lang="en-US" dirty="0" err="1"/>
              <a:t>zgrade</a:t>
            </a:r>
            <a:r>
              <a:rPr lang="en-US" dirty="0"/>
              <a:t> </a:t>
            </a:r>
            <a:r>
              <a:rPr lang="en-US" dirty="0" err="1"/>
              <a:t>građanske</a:t>
            </a:r>
            <a:r>
              <a:rPr lang="en-US" dirty="0"/>
              <a:t> </a:t>
            </a:r>
            <a:r>
              <a:rPr lang="en-US" dirty="0" err="1"/>
              <a:t>Bolnice</a:t>
            </a:r>
            <a:r>
              <a:rPr lang="en-US" dirty="0"/>
              <a:t> </a:t>
            </a:r>
            <a:r>
              <a:rPr lang="en-US" dirty="0" err="1"/>
              <a:t>danas</a:t>
            </a:r>
            <a:r>
              <a:rPr lang="en-US" dirty="0"/>
              <a:t> (Dom </a:t>
            </a:r>
            <a:r>
              <a:rPr lang="en-US" dirty="0" err="1"/>
              <a:t>vatrogasaca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8409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B3A4E-CE38-90BD-D420-3890B48D8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512" y="0"/>
            <a:ext cx="509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2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D233A-AC2C-EAB2-4BDB-A8147EA5F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729" y="0"/>
            <a:ext cx="55605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41287-60E7-A2B7-CD48-7C8FFA708805}"/>
              </a:ext>
            </a:extLst>
          </p:cNvPr>
          <p:cNvSpPr txBox="1"/>
          <p:nvPr/>
        </p:nvSpPr>
        <p:spPr>
          <a:xfrm>
            <a:off x="4132193" y="622607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Doktor</a:t>
            </a:r>
            <a:r>
              <a:rPr lang="en-US" dirty="0"/>
              <a:t> Adolf Singer</a:t>
            </a:r>
          </a:p>
        </p:txBody>
      </p:sp>
    </p:spTree>
    <p:extLst>
      <p:ext uri="{BB962C8B-B14F-4D97-AF65-F5344CB8AC3E}">
        <p14:creationId xmlns:p14="http://schemas.microsoft.com/office/powerpoint/2010/main" val="3798166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41A18-FAF0-1BF3-4820-0FDD4CA7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897" y="0"/>
            <a:ext cx="3926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71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A8B18E-6DAE-C58C-B1E6-C22392FCD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7" y="189547"/>
            <a:ext cx="9661843" cy="67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39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79C18-F3D1-15EC-92FC-94C469DD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362" y="100012"/>
            <a:ext cx="4867275" cy="6657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55227-254B-6D57-6A96-B6DE03C15215}"/>
              </a:ext>
            </a:extLst>
          </p:cNvPr>
          <p:cNvSpPr txBox="1"/>
          <p:nvPr/>
        </p:nvSpPr>
        <p:spPr>
          <a:xfrm>
            <a:off x="1289601" y="298591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dr</a:t>
            </a:r>
            <a:r>
              <a:rPr lang="en-US" dirty="0"/>
              <a:t> Adolf </a:t>
            </a:r>
            <a:r>
              <a:rPr lang="en-US" dirty="0" err="1"/>
              <a:t>Vilhajm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38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760171-BC10-0D74-F847-1730805B1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324802"/>
            <a:ext cx="10937834" cy="59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34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61A1C-1956-1E11-4AE1-0FBCAD164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8" y="153021"/>
            <a:ext cx="8533571" cy="66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01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791958-9CFE-9513-EFD7-786D42D3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79" y="0"/>
            <a:ext cx="4790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42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A3879-CF09-C81A-A66D-1CEA7AF20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185737"/>
            <a:ext cx="7859332" cy="64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1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DD87ED-271D-2977-23B8-E494B7528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37" y="394335"/>
            <a:ext cx="8127683" cy="60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77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8114A7-970E-3FB7-ABF5-CE243BB2C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1" y="1122680"/>
            <a:ext cx="11029973" cy="504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76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8811BE-AA5A-8180-D1E4-A6235F25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5" y="604837"/>
            <a:ext cx="42481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90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24564-44EB-BFA4-8922-57CC8946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787" y="114300"/>
            <a:ext cx="492442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1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EFFF2-7E28-F875-53B6-26E824AA8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22" y="567054"/>
            <a:ext cx="7697950" cy="550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4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B20F41-E623-EDD4-F18B-025AC5CD9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27" y="295909"/>
            <a:ext cx="7994333" cy="64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5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FE97B3-4209-AA08-4311-A0A4CE8D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1" y="264161"/>
            <a:ext cx="7140574" cy="4998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52817-70B0-159A-49AA-47CD9ED5786C}"/>
              </a:ext>
            </a:extLst>
          </p:cNvPr>
          <p:cNvSpPr txBox="1"/>
          <p:nvPr/>
        </p:nvSpPr>
        <p:spPr>
          <a:xfrm>
            <a:off x="2938670" y="556144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ugled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popularnost</a:t>
            </a:r>
            <a:r>
              <a:rPr lang="en-US" dirty="0"/>
              <a:t> </a:t>
            </a:r>
            <a:r>
              <a:rPr lang="en-US" dirty="0" err="1"/>
              <a:t>bolnice</a:t>
            </a:r>
            <a:r>
              <a:rPr lang="en-US" dirty="0"/>
              <a:t> </a:t>
            </a:r>
            <a:r>
              <a:rPr lang="en-US" dirty="0" err="1"/>
              <a:t>rasla</a:t>
            </a:r>
            <a:r>
              <a:rPr lang="en-US" dirty="0"/>
              <a:t>, </a:t>
            </a:r>
            <a:r>
              <a:rPr lang="en-US" dirty="0" err="1"/>
              <a:t>tako</a:t>
            </a:r>
            <a:r>
              <a:rPr lang="en-US" dirty="0"/>
              <a:t> je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postala</a:t>
            </a:r>
            <a:r>
              <a:rPr lang="en-US" dirty="0"/>
              <a:t> </a:t>
            </a:r>
            <a:r>
              <a:rPr lang="en-US" dirty="0" err="1"/>
              <a:t>premalena</a:t>
            </a:r>
            <a:r>
              <a:rPr lang="en-US" dirty="0"/>
              <a:t> a </a:t>
            </a:r>
            <a:r>
              <a:rPr lang="en-US" dirty="0" err="1"/>
              <a:t>nedostaci</a:t>
            </a:r>
            <a:r>
              <a:rPr lang="en-US" dirty="0"/>
              <a:t> </a:t>
            </a:r>
            <a:r>
              <a:rPr lang="en-US" dirty="0" err="1"/>
              <a:t>starog</a:t>
            </a:r>
            <a:r>
              <a:rPr lang="en-US" dirty="0"/>
              <a:t> </a:t>
            </a:r>
            <a:r>
              <a:rPr lang="en-US" dirty="0" err="1"/>
              <a:t>objekta</a:t>
            </a:r>
            <a:r>
              <a:rPr lang="en-US" dirty="0"/>
              <a:t> </a:t>
            </a:r>
            <a:r>
              <a:rPr lang="en-US" dirty="0" err="1"/>
              <a:t>uočljiviji</a:t>
            </a:r>
            <a:r>
              <a:rPr lang="en-US" dirty="0"/>
              <a:t>. </a:t>
            </a:r>
            <a:r>
              <a:rPr lang="en-US" dirty="0" err="1"/>
              <a:t>Tako</a:t>
            </a:r>
            <a:r>
              <a:rPr lang="en-US" dirty="0"/>
              <a:t> se </a:t>
            </a:r>
            <a:r>
              <a:rPr lang="en-US" dirty="0" err="1"/>
              <a:t>razvila</a:t>
            </a:r>
            <a:r>
              <a:rPr lang="en-US" dirty="0"/>
              <a:t> </a:t>
            </a:r>
            <a:r>
              <a:rPr lang="en-US" dirty="0" err="1"/>
              <a:t>inicijativa</a:t>
            </a:r>
            <a:r>
              <a:rPr lang="en-US" dirty="0"/>
              <a:t>, da se </a:t>
            </a:r>
            <a:r>
              <a:rPr lang="en-US" dirty="0" err="1"/>
              <a:t>podigne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nova </a:t>
            </a:r>
            <a:r>
              <a:rPr lang="en-US" dirty="0" err="1"/>
              <a:t>zdravstvena</a:t>
            </a:r>
            <a:r>
              <a:rPr lang="en-US" dirty="0"/>
              <a:t> </a:t>
            </a:r>
            <a:r>
              <a:rPr lang="en-US" dirty="0" err="1"/>
              <a:t>palata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413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98278D-3EAD-13F2-6D8D-0C871D74F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01930"/>
            <a:ext cx="9554986" cy="68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FD86E-7DA1-BDED-6DF7-65D545A22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89" y="142875"/>
            <a:ext cx="8861001" cy="64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0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D4BD6-FF23-13BC-BA79-A3DC907C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20" y="254952"/>
            <a:ext cx="3695700" cy="65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164</Words>
  <Application>Microsoft Office PowerPoint</Application>
  <PresentationFormat>Widescreen</PresentationFormat>
  <Paragraphs>13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Lekari  XIX i XX vek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Raka Levi</dc:creator>
  <cp:lastModifiedBy>Barbi Barbi</cp:lastModifiedBy>
  <cp:revision>8</cp:revision>
  <dcterms:created xsi:type="dcterms:W3CDTF">2022-09-08T20:59:11Z</dcterms:created>
  <dcterms:modified xsi:type="dcterms:W3CDTF">2022-10-07T06:20:22Z</dcterms:modified>
</cp:coreProperties>
</file>