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crdownload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1FAD2-A7C7-440A-BADA-CA7320AFE30B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EC7A9-76E3-4549-95CA-6D2DBEBB2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073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1FAD2-A7C7-440A-BADA-CA7320AFE30B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EC7A9-76E3-4549-95CA-6D2DBEBB2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826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1FAD2-A7C7-440A-BADA-CA7320AFE30B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EC7A9-76E3-4549-95CA-6D2DBEBB2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157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1FAD2-A7C7-440A-BADA-CA7320AFE30B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EC7A9-76E3-4549-95CA-6D2DBEBB2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889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1FAD2-A7C7-440A-BADA-CA7320AFE30B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EC7A9-76E3-4549-95CA-6D2DBEBB2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773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1FAD2-A7C7-440A-BADA-CA7320AFE30B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EC7A9-76E3-4549-95CA-6D2DBEBB2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98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1FAD2-A7C7-440A-BADA-CA7320AFE30B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EC7A9-76E3-4549-95CA-6D2DBEBB2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895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1FAD2-A7C7-440A-BADA-CA7320AFE30B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EC7A9-76E3-4549-95CA-6D2DBEBB2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712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1FAD2-A7C7-440A-BADA-CA7320AFE30B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EC7A9-76E3-4549-95CA-6D2DBEBB2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381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1FAD2-A7C7-440A-BADA-CA7320AFE30B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EC7A9-76E3-4549-95CA-6D2DBEBB2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20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1FAD2-A7C7-440A-BADA-CA7320AFE30B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EC7A9-76E3-4549-95CA-6D2DBEBB2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53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E1FAD2-A7C7-440A-BADA-CA7320AFE30B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EC7A9-76E3-4549-95CA-6D2DBEBB2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10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SS4BpiOZnA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crdownload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673" b="22240"/>
          <a:stretch/>
        </p:blipFill>
        <p:spPr>
          <a:xfrm>
            <a:off x="0" y="321971"/>
            <a:ext cx="12192000" cy="636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8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9498" y="381643"/>
            <a:ext cx="749979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Samuel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Pallache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(Fez, Morocco ca. 1550 - The Hague, February 4, 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1616) bio je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Jevrejin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Maroka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trgovac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diplomata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pirat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koga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poslali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kao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izaslanika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Holandsku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republiku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1608. </a:t>
            </a:r>
            <a:endParaRPr lang="en-US" altLang="en-US" sz="28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Postao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licni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prijatelj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holandskim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princem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Maurice,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koji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unajmio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kao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privateera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sluzio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godinama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kao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pirat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pod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holanskim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zastavom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8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Rabbi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Pallache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regurutovao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marane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svoju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posadu</a:t>
            </a:r>
            <a:endParaRPr lang="en-US" altLang="en-US" sz="28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Image result for moses cohen henriqu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397" y="4844379"/>
            <a:ext cx="3048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47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9735" y="774345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err="1"/>
              <a:t>Rođen</a:t>
            </a:r>
            <a:r>
              <a:rPr lang="en-US" sz="2400" dirty="0"/>
              <a:t> je 1550. </a:t>
            </a:r>
            <a:r>
              <a:rPr lang="en-US" sz="2400" dirty="0" err="1"/>
              <a:t>godine</a:t>
            </a:r>
            <a:r>
              <a:rPr lang="en-US" sz="2400" dirty="0"/>
              <a:t> u </a:t>
            </a:r>
            <a:r>
              <a:rPr lang="en-US" sz="2400" dirty="0" err="1"/>
              <a:t>Maroku</a:t>
            </a:r>
            <a:r>
              <a:rPr lang="en-US" sz="2400" dirty="0"/>
              <a:t>. Kao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mnogi</a:t>
            </a:r>
            <a:r>
              <a:rPr lang="en-US" sz="2400" dirty="0"/>
              <a:t> </a:t>
            </a:r>
            <a:r>
              <a:rPr lang="en-US" sz="2400" dirty="0" err="1"/>
              <a:t>Židovi</a:t>
            </a:r>
            <a:r>
              <a:rPr lang="en-US" sz="2400" dirty="0"/>
              <a:t> u </a:t>
            </a:r>
            <a:r>
              <a:rPr lang="en-US" sz="2400" dirty="0" err="1"/>
              <a:t>prepunoj</a:t>
            </a:r>
            <a:r>
              <a:rPr lang="en-US" sz="2400" dirty="0"/>
              <a:t> </a:t>
            </a:r>
            <a:r>
              <a:rPr lang="en-US" sz="2400" dirty="0" err="1"/>
              <a:t>židovskoj</a:t>
            </a:r>
            <a:r>
              <a:rPr lang="en-US" sz="2400" dirty="0"/>
              <a:t> </a:t>
            </a:r>
            <a:r>
              <a:rPr lang="en-US" sz="2400" dirty="0" err="1"/>
              <a:t>četvrti</a:t>
            </a:r>
            <a:r>
              <a:rPr lang="en-US" sz="2400" dirty="0"/>
              <a:t> Fez,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njegovi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preci</a:t>
            </a:r>
            <a:r>
              <a:rPr lang="en-US" sz="2400" dirty="0"/>
              <a:t> </a:t>
            </a:r>
            <a:r>
              <a:rPr lang="en-US" sz="2400" dirty="0" err="1"/>
              <a:t>bili</a:t>
            </a:r>
            <a:r>
              <a:rPr lang="en-US" sz="2400" dirty="0"/>
              <a:t> </a:t>
            </a:r>
            <a:r>
              <a:rPr lang="en-US" sz="2400" dirty="0" err="1"/>
              <a:t>potomci</a:t>
            </a:r>
            <a:r>
              <a:rPr lang="en-US" sz="2400" dirty="0"/>
              <a:t> </a:t>
            </a:r>
            <a:r>
              <a:rPr lang="en-US" sz="2400" dirty="0" err="1"/>
              <a:t>deportiranih</a:t>
            </a:r>
            <a:r>
              <a:rPr lang="en-US" sz="2400" dirty="0"/>
              <a:t> </a:t>
            </a:r>
            <a:r>
              <a:rPr lang="en-US" sz="2400" dirty="0" err="1"/>
              <a:t>iz</a:t>
            </a:r>
            <a:r>
              <a:rPr lang="en-US" sz="2400" dirty="0"/>
              <a:t> </a:t>
            </a:r>
            <a:r>
              <a:rPr lang="en-US" sz="2400" dirty="0" err="1"/>
              <a:t>Španjolske</a:t>
            </a:r>
            <a:r>
              <a:rPr lang="en-US" sz="2400" dirty="0"/>
              <a:t>. </a:t>
            </a:r>
            <a:r>
              <a:rPr lang="en-US" sz="2400" dirty="0" err="1"/>
              <a:t>Otac</a:t>
            </a:r>
            <a:r>
              <a:rPr lang="en-US" sz="2400" dirty="0"/>
              <a:t> mu je bio </a:t>
            </a:r>
            <a:r>
              <a:rPr lang="en-US" sz="2400" dirty="0" err="1"/>
              <a:t>rabin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učitelj</a:t>
            </a:r>
            <a:r>
              <a:rPr lang="en-US" sz="2400" dirty="0"/>
              <a:t>, </a:t>
            </a:r>
            <a:r>
              <a:rPr lang="en-US" sz="2400" dirty="0" err="1"/>
              <a:t>koji</a:t>
            </a:r>
            <a:r>
              <a:rPr lang="en-US" sz="2400" dirty="0"/>
              <a:t> je </a:t>
            </a:r>
            <a:r>
              <a:rPr lang="en-US" sz="2400" dirty="0" err="1"/>
              <a:t>sličnu</a:t>
            </a:r>
            <a:r>
              <a:rPr lang="en-US" sz="2400" dirty="0"/>
              <a:t> </a:t>
            </a:r>
            <a:r>
              <a:rPr lang="en-US" sz="2400" dirty="0" err="1"/>
              <a:t>karijeru</a:t>
            </a:r>
            <a:r>
              <a:rPr lang="en-US" sz="2400" dirty="0"/>
              <a:t> </a:t>
            </a:r>
            <a:r>
              <a:rPr lang="en-US" sz="2400" dirty="0" err="1"/>
              <a:t>planirao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za</a:t>
            </a:r>
            <a:r>
              <a:rPr lang="en-US" sz="2400" dirty="0"/>
              <a:t> </a:t>
            </a:r>
            <a:r>
              <a:rPr lang="en-US" sz="2400" dirty="0" err="1"/>
              <a:t>njegovog</a:t>
            </a:r>
            <a:r>
              <a:rPr lang="en-US" sz="2400" dirty="0"/>
              <a:t> </a:t>
            </a:r>
            <a:r>
              <a:rPr lang="en-US" sz="2400" dirty="0" err="1"/>
              <a:t>sina</a:t>
            </a:r>
            <a:r>
              <a:rPr lang="en-US" sz="2400" dirty="0"/>
              <a:t>. 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Ali </a:t>
            </a:r>
            <a:r>
              <a:rPr lang="en-US" sz="2400" dirty="0"/>
              <a:t>Samuel, </a:t>
            </a:r>
            <a:r>
              <a:rPr lang="en-US" sz="2400" dirty="0" err="1"/>
              <a:t>koji</a:t>
            </a:r>
            <a:r>
              <a:rPr lang="en-US" sz="2400" dirty="0"/>
              <a:t> je bio </a:t>
            </a:r>
            <a:r>
              <a:rPr lang="en-US" sz="2400" dirty="0" err="1"/>
              <a:t>zaređen</a:t>
            </a:r>
            <a:r>
              <a:rPr lang="en-US" sz="2400" dirty="0"/>
              <a:t> </a:t>
            </a:r>
            <a:r>
              <a:rPr lang="en-US" sz="2400" dirty="0" err="1"/>
              <a:t>za</a:t>
            </a:r>
            <a:r>
              <a:rPr lang="en-US" sz="2400" dirty="0"/>
              <a:t> </a:t>
            </a:r>
            <a:r>
              <a:rPr lang="en-US" sz="2400" dirty="0" err="1"/>
              <a:t>rabina</a:t>
            </a:r>
            <a:r>
              <a:rPr lang="en-US" sz="2400" dirty="0"/>
              <a:t>, </a:t>
            </a:r>
            <a:r>
              <a:rPr lang="en-US" sz="2400" dirty="0" err="1"/>
              <a:t>imao</a:t>
            </a:r>
            <a:r>
              <a:rPr lang="en-US" sz="2400" dirty="0"/>
              <a:t> je </a:t>
            </a:r>
            <a:r>
              <a:rPr lang="en-US" sz="2400" dirty="0" err="1"/>
              <a:t>potpuno</a:t>
            </a:r>
            <a:r>
              <a:rPr lang="en-US" sz="2400" dirty="0"/>
              <a:t> </a:t>
            </a:r>
            <a:r>
              <a:rPr lang="en-US" sz="2400" dirty="0" err="1"/>
              <a:t>različite</a:t>
            </a:r>
            <a:r>
              <a:rPr lang="en-US" sz="2400" dirty="0"/>
              <a:t> </a:t>
            </a:r>
            <a:r>
              <a:rPr lang="en-US" sz="2400" dirty="0" err="1"/>
              <a:t>težnje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snove</a:t>
            </a:r>
            <a:r>
              <a:rPr lang="en-US" sz="2400" dirty="0"/>
              <a:t>. </a:t>
            </a:r>
            <a:r>
              <a:rPr lang="en-US" sz="2400" dirty="0" err="1"/>
              <a:t>Čeznuo</a:t>
            </a:r>
            <a:r>
              <a:rPr lang="en-US" sz="2400" dirty="0"/>
              <a:t> je </a:t>
            </a:r>
            <a:r>
              <a:rPr lang="en-US" sz="2400" dirty="0" err="1"/>
              <a:t>za</a:t>
            </a:r>
            <a:r>
              <a:rPr lang="en-US" sz="2400" dirty="0"/>
              <a:t> </a:t>
            </a:r>
            <a:r>
              <a:rPr lang="en-US" sz="2400" dirty="0" err="1"/>
              <a:t>putovanjima</a:t>
            </a:r>
            <a:r>
              <a:rPr lang="en-US" sz="2400" dirty="0"/>
              <a:t> u </a:t>
            </a:r>
            <a:r>
              <a:rPr lang="en-US" sz="2400" dirty="0" err="1"/>
              <a:t>daleka</a:t>
            </a:r>
            <a:r>
              <a:rPr lang="en-US" sz="2400" dirty="0"/>
              <a:t> mora, </a:t>
            </a:r>
            <a:r>
              <a:rPr lang="en-US" sz="2400" dirty="0" err="1"/>
              <a:t>daleko</a:t>
            </a:r>
            <a:r>
              <a:rPr lang="en-US" sz="2400" dirty="0"/>
              <a:t> od </a:t>
            </a:r>
            <a:r>
              <a:rPr lang="en-US" sz="2400" dirty="0" err="1"/>
              <a:t>zidova</a:t>
            </a:r>
            <a:r>
              <a:rPr lang="en-US" sz="2400" dirty="0"/>
              <a:t> </a:t>
            </a:r>
            <a:r>
              <a:rPr lang="en-US" sz="2400" dirty="0" err="1"/>
              <a:t>židovske</a:t>
            </a:r>
            <a:r>
              <a:rPr lang="en-US" sz="2400" dirty="0"/>
              <a:t> </a:t>
            </a:r>
            <a:r>
              <a:rPr lang="en-US" sz="2400" dirty="0" err="1"/>
              <a:t>četvrti</a:t>
            </a:r>
            <a:r>
              <a:rPr lang="en-US" sz="2400" dirty="0"/>
              <a:t>. </a:t>
            </a:r>
            <a:r>
              <a:rPr lang="en-US" sz="2400" dirty="0" err="1"/>
              <a:t>Priča</a:t>
            </a:r>
            <a:r>
              <a:rPr lang="en-US" sz="2400" dirty="0"/>
              <a:t> se da mu je </a:t>
            </a:r>
            <a:r>
              <a:rPr lang="en-US" sz="2400" dirty="0" err="1"/>
              <a:t>njegov</a:t>
            </a:r>
            <a:r>
              <a:rPr lang="en-US" sz="2400" dirty="0"/>
              <a:t> </a:t>
            </a:r>
            <a:r>
              <a:rPr lang="en-US" sz="2400" dirty="0" err="1"/>
              <a:t>rođak</a:t>
            </a:r>
            <a:r>
              <a:rPr lang="en-US" sz="2400" dirty="0"/>
              <a:t> </a:t>
            </a:r>
            <a:r>
              <a:rPr lang="en-US" sz="2400" dirty="0" err="1"/>
              <a:t>znao</a:t>
            </a:r>
            <a:r>
              <a:rPr lang="en-US" sz="2400" dirty="0"/>
              <a:t> </a:t>
            </a:r>
            <a:r>
              <a:rPr lang="en-US" sz="2400" dirty="0" err="1"/>
              <a:t>pričati</a:t>
            </a:r>
            <a:r>
              <a:rPr lang="en-US" sz="2400" dirty="0"/>
              <a:t> </a:t>
            </a:r>
            <a:r>
              <a:rPr lang="en-US" sz="2400" dirty="0" err="1"/>
              <a:t>uzbudljive</a:t>
            </a:r>
            <a:r>
              <a:rPr lang="en-US" sz="2400" dirty="0"/>
              <a:t> </a:t>
            </a:r>
            <a:r>
              <a:rPr lang="en-US" sz="2400" dirty="0" err="1"/>
              <a:t>priče</a:t>
            </a:r>
            <a:r>
              <a:rPr lang="en-US" sz="2400" dirty="0"/>
              <a:t> o </a:t>
            </a:r>
            <a:r>
              <a:rPr lang="en-US" sz="2400" dirty="0" err="1"/>
              <a:t>židovskim</a:t>
            </a:r>
            <a:r>
              <a:rPr lang="en-US" sz="2400" dirty="0"/>
              <a:t> </a:t>
            </a:r>
            <a:r>
              <a:rPr lang="en-US" sz="2400" dirty="0" err="1"/>
              <a:t>mornarima</a:t>
            </a:r>
            <a:r>
              <a:rPr lang="en-US" sz="2400" dirty="0"/>
              <a:t>, </a:t>
            </a:r>
            <a:r>
              <a:rPr lang="en-US" sz="2400" dirty="0" err="1"/>
              <a:t>poput</a:t>
            </a:r>
            <a:r>
              <a:rPr lang="en-US" sz="2400" dirty="0"/>
              <a:t> </a:t>
            </a:r>
            <a:r>
              <a:rPr lang="en-US" sz="2400" dirty="0" err="1"/>
              <a:t>Salaha</a:t>
            </a:r>
            <a:r>
              <a:rPr lang="en-US" sz="2400" dirty="0"/>
              <a:t> </a:t>
            </a:r>
            <a:r>
              <a:rPr lang="en-US" sz="2400" dirty="0" err="1"/>
              <a:t>Sinana</a:t>
            </a:r>
            <a:r>
              <a:rPr lang="en-US" sz="2400" dirty="0"/>
              <a:t>, </a:t>
            </a:r>
            <a:r>
              <a:rPr lang="en-US" sz="2400" dirty="0" err="1"/>
              <a:t>poznatog</a:t>
            </a:r>
            <a:r>
              <a:rPr lang="en-US" sz="2400" dirty="0"/>
              <a:t> </a:t>
            </a:r>
            <a:r>
              <a:rPr lang="en-US" sz="2400" dirty="0" err="1"/>
              <a:t>gusara</a:t>
            </a:r>
            <a:r>
              <a:rPr lang="en-US" sz="2400" dirty="0"/>
              <a:t> </a:t>
            </a:r>
            <a:r>
              <a:rPr lang="en-US" sz="2400" dirty="0" err="1"/>
              <a:t>zvanog</a:t>
            </a:r>
            <a:r>
              <a:rPr lang="en-US" sz="2400" dirty="0"/>
              <a:t> "</a:t>
            </a:r>
            <a:r>
              <a:rPr lang="en-US" sz="2400" dirty="0" err="1"/>
              <a:t>Veliki</a:t>
            </a:r>
            <a:r>
              <a:rPr lang="en-US" sz="2400" dirty="0"/>
              <a:t> </a:t>
            </a:r>
            <a:r>
              <a:rPr lang="en-US" sz="2400" dirty="0" err="1"/>
              <a:t>Židov</a:t>
            </a:r>
            <a:r>
              <a:rPr lang="en-US" sz="2400" dirty="0"/>
              <a:t>", </a:t>
            </a:r>
            <a:r>
              <a:rPr lang="en-US" sz="2400" dirty="0" err="1"/>
              <a:t>koji</a:t>
            </a:r>
            <a:r>
              <a:rPr lang="en-US" sz="2400" dirty="0"/>
              <a:t> se </a:t>
            </a:r>
            <a:r>
              <a:rPr lang="en-US" sz="2400" dirty="0" err="1"/>
              <a:t>borio</a:t>
            </a:r>
            <a:r>
              <a:rPr lang="en-US" sz="2400" dirty="0"/>
              <a:t> s </a:t>
            </a:r>
            <a:r>
              <a:rPr lang="en-US" sz="2400" dirty="0" err="1"/>
              <a:t>crvenobradom</a:t>
            </a:r>
            <a:r>
              <a:rPr lang="en-US" sz="2400" dirty="0"/>
              <a:t> </a:t>
            </a:r>
            <a:r>
              <a:rPr lang="en-US" sz="2400" dirty="0" err="1"/>
              <a:t>braćom</a:t>
            </a:r>
            <a:r>
              <a:rPr lang="en-US" sz="2400" dirty="0"/>
              <a:t> </a:t>
            </a:r>
            <a:r>
              <a:rPr lang="en-US" sz="2400" dirty="0" err="1"/>
              <a:t>Barbarosa</a:t>
            </a:r>
            <a:r>
              <a:rPr lang="en-US" sz="2400" dirty="0"/>
              <a:t> u </a:t>
            </a:r>
            <a:r>
              <a:rPr lang="en-US" sz="2400" dirty="0" err="1"/>
              <a:t>osmanskoj</a:t>
            </a:r>
            <a:r>
              <a:rPr lang="en-US" sz="2400" dirty="0"/>
              <a:t> </a:t>
            </a:r>
            <a:r>
              <a:rPr lang="en-US" sz="2400" dirty="0" err="1"/>
              <a:t>mornarici</a:t>
            </a:r>
            <a:r>
              <a:rPr lang="en-US" sz="2400" dirty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735" y="0"/>
            <a:ext cx="582626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56005" y="202507"/>
            <a:ext cx="25430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Samuel </a:t>
            </a:r>
            <a:r>
              <a:rPr lang="en-US" sz="2800" dirty="0" err="1" smtClean="0"/>
              <a:t>Pallache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8980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0562" y="336258"/>
            <a:ext cx="956041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Braca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Abraham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Moses Cohen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Henriques</a:t>
            </a:r>
            <a:endParaRPr lang="en-US" altLang="en-US" sz="28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Moses Cohen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Henriques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17th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vek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1620s - 1630s Dutch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pirati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Portuguese Sephardic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Jevrejskog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porekla</a:t>
            </a:r>
            <a:endParaRPr lang="en-US" altLang="en-US" sz="28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Aktivan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Karibima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protiv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Spain and Portugal. </a:t>
            </a:r>
            <a:endParaRPr lang="en-US" altLang="en-US" sz="28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Moses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Cohen 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plovio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oko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Brazila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vreme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holandske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vladavine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zaplenio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vise od 500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Iberijskih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brodova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/>
              <a:t>Osnovao</a:t>
            </a:r>
            <a:r>
              <a:rPr lang="en-US" sz="2800" dirty="0" smtClean="0"/>
              <a:t> je </a:t>
            </a:r>
            <a:r>
              <a:rPr lang="en-US" sz="2800" dirty="0" err="1" smtClean="0"/>
              <a:t>vlastiti</a:t>
            </a:r>
            <a:r>
              <a:rPr lang="en-US" sz="2800" dirty="0" smtClean="0"/>
              <a:t> </a:t>
            </a:r>
            <a:r>
              <a:rPr lang="en-US" sz="2800" dirty="0" err="1"/>
              <a:t>gusarski</a:t>
            </a:r>
            <a:r>
              <a:rPr lang="en-US" sz="2800" dirty="0"/>
              <a:t> </a:t>
            </a:r>
            <a:r>
              <a:rPr lang="en-US" sz="2800" dirty="0" err="1"/>
              <a:t>otok</a:t>
            </a:r>
            <a:r>
              <a:rPr lang="en-US" sz="2800" dirty="0"/>
              <a:t> u </a:t>
            </a:r>
            <a:r>
              <a:rPr lang="en-US" sz="2800" dirty="0" err="1"/>
              <a:t>blizini</a:t>
            </a:r>
            <a:r>
              <a:rPr lang="en-US" sz="2800" dirty="0"/>
              <a:t> </a:t>
            </a:r>
            <a:r>
              <a:rPr lang="en-US" sz="2800" dirty="0" err="1"/>
              <a:t>brazilske</a:t>
            </a:r>
            <a:r>
              <a:rPr lang="en-US" sz="2800" dirty="0"/>
              <a:t> </a:t>
            </a:r>
            <a:r>
              <a:rPr lang="en-US" sz="2800" dirty="0" err="1"/>
              <a:t>obale</a:t>
            </a:r>
            <a:r>
              <a:rPr lang="en-US" sz="2800" dirty="0"/>
              <a:t>. </a:t>
            </a:r>
            <a:r>
              <a:rPr lang="en-US" sz="2800" dirty="0" err="1"/>
              <a:t>Nakon</a:t>
            </a:r>
            <a:r>
              <a:rPr lang="en-US" sz="2800" dirty="0"/>
              <a:t> </a:t>
            </a:r>
            <a:r>
              <a:rPr lang="en-US" sz="2800" dirty="0" err="1"/>
              <a:t>portugalskog</a:t>
            </a:r>
            <a:r>
              <a:rPr lang="en-US" sz="2800" dirty="0"/>
              <a:t> </a:t>
            </a:r>
            <a:r>
              <a:rPr lang="en-US" sz="2800" dirty="0" err="1"/>
              <a:t>zauzimanja</a:t>
            </a:r>
            <a:r>
              <a:rPr lang="en-US" sz="2800" dirty="0"/>
              <a:t> </a:t>
            </a:r>
            <a:r>
              <a:rPr lang="en-US" sz="2800" dirty="0" err="1"/>
              <a:t>Severnog</a:t>
            </a:r>
            <a:r>
              <a:rPr lang="en-US" sz="2800" dirty="0"/>
              <a:t> </a:t>
            </a:r>
            <a:r>
              <a:rPr lang="en-US" sz="2800" dirty="0" err="1"/>
              <a:t>Brazila</a:t>
            </a:r>
            <a:r>
              <a:rPr lang="en-US" sz="2800" dirty="0"/>
              <a:t> 1654. </a:t>
            </a:r>
            <a:r>
              <a:rPr lang="en-US" sz="2800" dirty="0" err="1"/>
              <a:t>godine</a:t>
            </a:r>
            <a:r>
              <a:rPr lang="en-US" sz="2800" dirty="0"/>
              <a:t>, Moses je </a:t>
            </a:r>
            <a:r>
              <a:rPr lang="en-US" sz="2800" dirty="0" err="1"/>
              <a:t>pobjegao</a:t>
            </a:r>
            <a:r>
              <a:rPr lang="en-US" sz="2800" dirty="0"/>
              <a:t> </a:t>
            </a:r>
            <a:r>
              <a:rPr lang="en-US" sz="2800" dirty="0" err="1"/>
              <a:t>iz</a:t>
            </a:r>
            <a:r>
              <a:rPr lang="en-US" sz="2800" dirty="0"/>
              <a:t> </a:t>
            </a:r>
            <a:r>
              <a:rPr lang="en-US" sz="2800" dirty="0" err="1"/>
              <a:t>Južne</a:t>
            </a:r>
            <a:r>
              <a:rPr lang="en-US" sz="2800" dirty="0"/>
              <a:t> </a:t>
            </a:r>
            <a:r>
              <a:rPr lang="en-US" sz="2800" dirty="0" err="1"/>
              <a:t>Amerike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završio</a:t>
            </a:r>
            <a:r>
              <a:rPr lang="en-US" sz="2800" dirty="0"/>
              <a:t> </a:t>
            </a:r>
            <a:r>
              <a:rPr lang="en-US" sz="2800" dirty="0" err="1"/>
              <a:t>kao</a:t>
            </a:r>
            <a:r>
              <a:rPr lang="en-US" sz="2800" dirty="0"/>
              <a:t> </a:t>
            </a:r>
            <a:r>
              <a:rPr lang="en-US" sz="2800" dirty="0" err="1"/>
              <a:t>savjetnik</a:t>
            </a:r>
            <a:r>
              <a:rPr lang="en-US" sz="2800" dirty="0"/>
              <a:t> </a:t>
            </a:r>
            <a:r>
              <a:rPr lang="en-US" sz="2800" dirty="0" err="1"/>
              <a:t>Henryja</a:t>
            </a:r>
            <a:r>
              <a:rPr lang="en-US" sz="2800" dirty="0"/>
              <a:t> Morgana, </a:t>
            </a:r>
            <a:r>
              <a:rPr lang="en-US" sz="2800" dirty="0" err="1"/>
              <a:t>vodećeg</a:t>
            </a:r>
            <a:r>
              <a:rPr lang="en-US" sz="2800" dirty="0"/>
              <a:t> </a:t>
            </a:r>
            <a:r>
              <a:rPr lang="en-US" sz="2800" dirty="0" err="1"/>
              <a:t>gusara</a:t>
            </a:r>
            <a:r>
              <a:rPr lang="en-US" sz="2800" dirty="0"/>
              <a:t> toga </a:t>
            </a:r>
            <a:r>
              <a:rPr lang="en-US" sz="2800" dirty="0" err="1"/>
              <a:t>doba</a:t>
            </a:r>
            <a:r>
              <a:rPr lang="en-US" sz="2800" dirty="0"/>
              <a:t>. </a:t>
            </a:r>
            <a:r>
              <a:rPr lang="en-US" sz="2800" dirty="0" err="1"/>
              <a:t>Iako</a:t>
            </a:r>
            <a:r>
              <a:rPr lang="en-US" sz="2800" dirty="0"/>
              <a:t> je </a:t>
            </a:r>
            <a:r>
              <a:rPr lang="en-US" sz="2800" dirty="0" err="1"/>
              <a:t>njegova</a:t>
            </a:r>
            <a:r>
              <a:rPr lang="en-US" sz="2800" dirty="0"/>
              <a:t> </a:t>
            </a:r>
            <a:r>
              <a:rPr lang="en-US" sz="2800" dirty="0" err="1"/>
              <a:t>uloga</a:t>
            </a:r>
            <a:r>
              <a:rPr lang="en-US" sz="2800" dirty="0"/>
              <a:t> </a:t>
            </a:r>
            <a:r>
              <a:rPr lang="en-US" sz="2800" dirty="0" err="1"/>
              <a:t>pirata</a:t>
            </a:r>
            <a:r>
              <a:rPr lang="en-US" sz="2800" dirty="0"/>
              <a:t> </a:t>
            </a:r>
            <a:r>
              <a:rPr lang="en-US" sz="2800" dirty="0" err="1"/>
              <a:t>otkrivena</a:t>
            </a:r>
            <a:r>
              <a:rPr lang="en-US" sz="2800" dirty="0"/>
              <a:t> </a:t>
            </a:r>
            <a:r>
              <a:rPr lang="en-US" sz="2800" dirty="0" err="1"/>
              <a:t>za</a:t>
            </a:r>
            <a:r>
              <a:rPr lang="en-US" sz="2800" dirty="0"/>
              <a:t> </a:t>
            </a:r>
            <a:r>
              <a:rPr lang="en-US" sz="2800" dirty="0" err="1"/>
              <a:t>vreme</a:t>
            </a:r>
            <a:r>
              <a:rPr lang="en-US" sz="2800" dirty="0"/>
              <a:t> </a:t>
            </a:r>
            <a:r>
              <a:rPr lang="en-US" sz="2800" dirty="0" err="1"/>
              <a:t>španske</a:t>
            </a:r>
            <a:r>
              <a:rPr lang="en-US" sz="2800" dirty="0"/>
              <a:t> </a:t>
            </a:r>
            <a:r>
              <a:rPr lang="en-US" sz="2800" dirty="0" err="1"/>
              <a:t>inkvizicije</a:t>
            </a:r>
            <a:r>
              <a:rPr lang="en-US" sz="2800" dirty="0"/>
              <a:t>, </a:t>
            </a:r>
            <a:r>
              <a:rPr lang="en-US" sz="2800" dirty="0" err="1"/>
              <a:t>nikad</a:t>
            </a:r>
            <a:r>
              <a:rPr lang="en-US" sz="2800" dirty="0"/>
              <a:t> </a:t>
            </a:r>
            <a:r>
              <a:rPr lang="en-US" sz="2800" dirty="0" err="1"/>
              <a:t>nije</a:t>
            </a:r>
            <a:r>
              <a:rPr lang="en-US" sz="2800" dirty="0"/>
              <a:t> </a:t>
            </a:r>
            <a:r>
              <a:rPr lang="en-US" sz="2800" dirty="0" err="1"/>
              <a:t>uhvaćen</a:t>
            </a:r>
            <a:r>
              <a:rPr lang="en-US" sz="2800" dirty="0"/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26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6214" y="336053"/>
            <a:ext cx="1124325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/>
              <a:t>Henriques</a:t>
            </a:r>
            <a:r>
              <a:rPr lang="en-US" sz="2800" dirty="0"/>
              <a:t> je </a:t>
            </a:r>
            <a:r>
              <a:rPr lang="en-US" sz="2800" dirty="0" err="1"/>
              <a:t>portugalsko</a:t>
            </a:r>
            <a:r>
              <a:rPr lang="en-US" sz="2800" dirty="0"/>
              <a:t> </a:t>
            </a:r>
            <a:r>
              <a:rPr lang="en-US" sz="2800" dirty="0" err="1"/>
              <a:t>prezime</a:t>
            </a:r>
            <a:r>
              <a:rPr lang="en-US" sz="2800" dirty="0"/>
              <a:t> </a:t>
            </a:r>
            <a:r>
              <a:rPr lang="en-US" sz="2800" dirty="0" err="1"/>
              <a:t>što</a:t>
            </a:r>
            <a:r>
              <a:rPr lang="en-US" sz="2800" dirty="0"/>
              <a:t> </a:t>
            </a:r>
            <a:r>
              <a:rPr lang="en-US" sz="2800" dirty="0" err="1"/>
              <a:t>znači</a:t>
            </a:r>
            <a:r>
              <a:rPr lang="en-US" sz="2800" dirty="0"/>
              <a:t> Sin </a:t>
            </a:r>
            <a:r>
              <a:rPr lang="en-US" sz="2800" dirty="0" err="1"/>
              <a:t>Henriquea</a:t>
            </a:r>
            <a:r>
              <a:rPr lang="en-US" sz="2800" dirty="0"/>
              <a:t> (Henry). </a:t>
            </a:r>
            <a:r>
              <a:rPr lang="en-US" sz="2800" dirty="0" err="1"/>
              <a:t>Obitelj</a:t>
            </a:r>
            <a:r>
              <a:rPr lang="en-US" sz="2800" dirty="0"/>
              <a:t> </a:t>
            </a:r>
            <a:r>
              <a:rPr lang="en-US" sz="2800" dirty="0" err="1"/>
              <a:t>Henriques</a:t>
            </a:r>
            <a:r>
              <a:rPr lang="en-US" sz="2800" dirty="0"/>
              <a:t> </a:t>
            </a:r>
            <a:r>
              <a:rPr lang="en-US" sz="2800" dirty="0" err="1"/>
              <a:t>ima</a:t>
            </a:r>
            <a:r>
              <a:rPr lang="en-US" sz="2800" dirty="0"/>
              <a:t> </a:t>
            </a:r>
            <a:r>
              <a:rPr lang="en-US" sz="2800" dirty="0" err="1"/>
              <a:t>mnogo</a:t>
            </a:r>
            <a:r>
              <a:rPr lang="en-US" sz="2800" dirty="0"/>
              <a:t> </a:t>
            </a:r>
            <a:r>
              <a:rPr lang="en-US" sz="2800" dirty="0" err="1"/>
              <a:t>ogranaka</a:t>
            </a:r>
            <a:r>
              <a:rPr lang="en-US" sz="2800" dirty="0"/>
              <a:t>, </a:t>
            </a:r>
            <a:r>
              <a:rPr lang="en-US" sz="2800" dirty="0" err="1"/>
              <a:t>svaki</a:t>
            </a:r>
            <a:r>
              <a:rPr lang="en-US" sz="2800" dirty="0"/>
              <a:t> s </a:t>
            </a:r>
            <a:r>
              <a:rPr lang="en-US" sz="2800" dirty="0" err="1"/>
              <a:t>ponešto</a:t>
            </a:r>
            <a:r>
              <a:rPr lang="en-US" sz="2800" dirty="0"/>
              <a:t> </a:t>
            </a:r>
            <a:r>
              <a:rPr lang="en-US" sz="2800" dirty="0" err="1"/>
              <a:t>drugačijim</a:t>
            </a:r>
            <a:r>
              <a:rPr lang="en-US" sz="2800" dirty="0"/>
              <a:t> </a:t>
            </a:r>
            <a:r>
              <a:rPr lang="en-US" sz="2800" dirty="0" err="1"/>
              <a:t>prezimenom</a:t>
            </a:r>
            <a:r>
              <a:rPr lang="en-US" sz="2800" dirty="0"/>
              <a:t>. U </a:t>
            </a:r>
            <a:r>
              <a:rPr lang="en-US" sz="2800" dirty="0" err="1"/>
              <a:t>Portugalu</a:t>
            </a:r>
            <a:r>
              <a:rPr lang="en-US" sz="2800" dirty="0"/>
              <a:t> </a:t>
            </a:r>
            <a:r>
              <a:rPr lang="en-US" sz="2800" dirty="0" err="1"/>
              <a:t>iz</a:t>
            </a:r>
            <a:r>
              <a:rPr lang="en-US" sz="2800" dirty="0"/>
              <a:t> 16. </a:t>
            </a:r>
            <a:r>
              <a:rPr lang="en-US" sz="2800" dirty="0" err="1" smtClean="0"/>
              <a:t>veka</a:t>
            </a:r>
            <a:r>
              <a:rPr lang="en-US" sz="2800" dirty="0" smtClean="0"/>
              <a:t> </a:t>
            </a:r>
            <a:r>
              <a:rPr lang="en-US" sz="2800" dirty="0" err="1" smtClean="0"/>
              <a:t>desetine</a:t>
            </a:r>
            <a:r>
              <a:rPr lang="en-US" sz="2800" dirty="0" smtClean="0"/>
              <a:t> </a:t>
            </a:r>
            <a:r>
              <a:rPr lang="en-US" sz="2800" dirty="0" err="1"/>
              <a:t>novokršćanskih</a:t>
            </a:r>
            <a:r>
              <a:rPr lang="en-US" sz="2800" dirty="0"/>
              <a:t> </a:t>
            </a:r>
            <a:r>
              <a:rPr lang="en-US" sz="2800" dirty="0" err="1"/>
              <a:t>obitelji</a:t>
            </a:r>
            <a:r>
              <a:rPr lang="en-US" sz="2800" dirty="0"/>
              <a:t> </a:t>
            </a:r>
            <a:r>
              <a:rPr lang="en-US" sz="2800" dirty="0" err="1"/>
              <a:t>upotrebljavale</a:t>
            </a:r>
            <a:r>
              <a:rPr lang="en-US" sz="2800" dirty="0"/>
              <a:t> </a:t>
            </a:r>
            <a:r>
              <a:rPr lang="en-US" sz="2800" dirty="0" err="1"/>
              <a:t>su</a:t>
            </a:r>
            <a:r>
              <a:rPr lang="en-US" sz="2800" dirty="0"/>
              <a:t> to </a:t>
            </a:r>
            <a:r>
              <a:rPr lang="en-US" sz="2800" dirty="0" err="1"/>
              <a:t>ime</a:t>
            </a:r>
            <a:r>
              <a:rPr lang="en-US" sz="2800" dirty="0"/>
              <a:t> </a:t>
            </a:r>
            <a:r>
              <a:rPr lang="en-US" sz="2800" dirty="0" err="1"/>
              <a:t>pojedinačno</a:t>
            </a:r>
            <a:r>
              <a:rPr lang="en-US" sz="2800" dirty="0"/>
              <a:t> </a:t>
            </a:r>
            <a:r>
              <a:rPr lang="en-US" sz="2800" dirty="0" err="1"/>
              <a:t>ili</a:t>
            </a:r>
            <a:r>
              <a:rPr lang="en-US" sz="2800" dirty="0"/>
              <a:t> u </a:t>
            </a:r>
            <a:r>
              <a:rPr lang="en-US" sz="2800" dirty="0" err="1"/>
              <a:t>kombinaciji</a:t>
            </a:r>
            <a:r>
              <a:rPr lang="en-US" sz="2800" dirty="0"/>
              <a:t> s </a:t>
            </a:r>
            <a:r>
              <a:rPr lang="en-US" sz="2800" dirty="0" err="1"/>
              <a:t>drugima</a:t>
            </a:r>
            <a:r>
              <a:rPr lang="en-US" sz="2800" dirty="0"/>
              <a:t>, </a:t>
            </a:r>
            <a:r>
              <a:rPr lang="en-US" sz="2800" dirty="0" err="1"/>
              <a:t>kao</a:t>
            </a:r>
            <a:r>
              <a:rPr lang="en-US" sz="2800" dirty="0"/>
              <a:t> </a:t>
            </a:r>
            <a:r>
              <a:rPr lang="en-US" sz="2800" dirty="0" err="1"/>
              <a:t>što</a:t>
            </a:r>
            <a:r>
              <a:rPr lang="en-US" sz="2800" dirty="0"/>
              <a:t> </a:t>
            </a:r>
            <a:r>
              <a:rPr lang="en-US" sz="2800" dirty="0" err="1"/>
              <a:t>su</a:t>
            </a:r>
            <a:r>
              <a:rPr lang="en-US" sz="2800" dirty="0"/>
              <a:t> </a:t>
            </a:r>
            <a:r>
              <a:rPr lang="en-US" sz="2800" dirty="0" err="1"/>
              <a:t>Henriques</a:t>
            </a:r>
            <a:r>
              <a:rPr lang="en-US" sz="2800" dirty="0"/>
              <a:t> de Castro, </a:t>
            </a:r>
            <a:r>
              <a:rPr lang="en-US" sz="2800" dirty="0" err="1" smtClean="0"/>
              <a:t>Gabay</a:t>
            </a:r>
            <a:r>
              <a:rPr lang="en-US" sz="2800" dirty="0" smtClean="0"/>
              <a:t> </a:t>
            </a:r>
            <a:r>
              <a:rPr lang="en-US" sz="2800" dirty="0" err="1"/>
              <a:t>Henriques</a:t>
            </a:r>
            <a:r>
              <a:rPr lang="en-US" sz="2800" dirty="0"/>
              <a:t>, Lopes </a:t>
            </a:r>
            <a:r>
              <a:rPr lang="en-US" sz="2800" dirty="0" err="1"/>
              <a:t>Henriques</a:t>
            </a:r>
            <a:r>
              <a:rPr lang="en-US" sz="2800" dirty="0"/>
              <a:t>, Gomes </a:t>
            </a:r>
            <a:r>
              <a:rPr lang="en-US" sz="2800" dirty="0" err="1"/>
              <a:t>Henriques</a:t>
            </a:r>
            <a:r>
              <a:rPr lang="en-US" sz="2800" dirty="0"/>
              <a:t>, </a:t>
            </a:r>
            <a:r>
              <a:rPr lang="en-US" sz="2800" dirty="0" err="1"/>
              <a:t>Henriques</a:t>
            </a:r>
            <a:r>
              <a:rPr lang="en-US" sz="2800" dirty="0"/>
              <a:t> da Costa, </a:t>
            </a:r>
            <a:r>
              <a:rPr lang="en-US" sz="2800" dirty="0" err="1"/>
              <a:t>Henriques</a:t>
            </a:r>
            <a:r>
              <a:rPr lang="en-US" sz="2800" dirty="0"/>
              <a:t> da Granada, </a:t>
            </a:r>
            <a:r>
              <a:rPr lang="en-US" sz="2800" dirty="0" err="1"/>
              <a:t>Henriques</a:t>
            </a:r>
            <a:r>
              <a:rPr lang="en-US" sz="2800" dirty="0"/>
              <a:t> Coelho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mnogi</a:t>
            </a:r>
            <a:r>
              <a:rPr lang="en-US" sz="2800" dirty="0"/>
              <a:t> </a:t>
            </a:r>
            <a:r>
              <a:rPr lang="en-US" sz="2800" dirty="0" err="1"/>
              <a:t>drugi</a:t>
            </a:r>
            <a:r>
              <a:rPr lang="en-US" sz="2800" dirty="0"/>
              <a:t>. </a:t>
            </a:r>
            <a:r>
              <a:rPr lang="en-US" sz="2800" dirty="0" err="1"/>
              <a:t>Jednom</a:t>
            </a:r>
            <a:r>
              <a:rPr lang="en-US" sz="2800" dirty="0"/>
              <a:t> </a:t>
            </a:r>
            <a:r>
              <a:rPr lang="en-US" sz="2800" dirty="0" err="1"/>
              <a:t>kada</a:t>
            </a:r>
            <a:r>
              <a:rPr lang="en-US" sz="2800" dirty="0"/>
              <a:t> </a:t>
            </a:r>
            <a:r>
              <a:rPr lang="en-US" sz="2800" dirty="0" err="1"/>
              <a:t>su</a:t>
            </a:r>
            <a:r>
              <a:rPr lang="en-US" sz="2800" dirty="0"/>
              <a:t> </a:t>
            </a:r>
            <a:r>
              <a:rPr lang="en-US" sz="2800" dirty="0" err="1"/>
              <a:t>napustili</a:t>
            </a:r>
            <a:r>
              <a:rPr lang="en-US" sz="2800" dirty="0"/>
              <a:t> Portugal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vratili</a:t>
            </a:r>
            <a:r>
              <a:rPr lang="en-US" sz="2800" dirty="0"/>
              <a:t> se </a:t>
            </a:r>
            <a:r>
              <a:rPr lang="en-US" sz="2800" dirty="0" err="1" smtClean="0"/>
              <a:t>jevrejstvu</a:t>
            </a:r>
            <a:r>
              <a:rPr lang="en-US" sz="2800" dirty="0"/>
              <a:t>, </a:t>
            </a:r>
            <a:r>
              <a:rPr lang="en-US" sz="2800" dirty="0" err="1"/>
              <a:t>uzeli</a:t>
            </a:r>
            <a:r>
              <a:rPr lang="en-US" sz="2800" dirty="0"/>
              <a:t> </a:t>
            </a:r>
            <a:r>
              <a:rPr lang="en-US" sz="2800" dirty="0" err="1"/>
              <a:t>su</a:t>
            </a:r>
            <a:r>
              <a:rPr lang="en-US" sz="2800" dirty="0"/>
              <a:t> </a:t>
            </a:r>
            <a:r>
              <a:rPr lang="en-US" sz="2800" dirty="0" err="1" smtClean="0"/>
              <a:t>više</a:t>
            </a:r>
            <a:r>
              <a:rPr lang="en-US" sz="2800" dirty="0" smtClean="0"/>
              <a:t> </a:t>
            </a:r>
            <a:r>
              <a:rPr lang="en-US" sz="2800" dirty="0" err="1"/>
              <a:t>imena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često</a:t>
            </a:r>
            <a:r>
              <a:rPr lang="en-US" sz="2800" dirty="0"/>
              <a:t> </a:t>
            </a:r>
            <a:r>
              <a:rPr lang="en-US" sz="2800" dirty="0" err="1"/>
              <a:t>su</a:t>
            </a:r>
            <a:r>
              <a:rPr lang="en-US" sz="2800" dirty="0"/>
              <a:t> </a:t>
            </a:r>
            <a:r>
              <a:rPr lang="en-US" sz="2800" dirty="0" err="1"/>
              <a:t>umetnuli</a:t>
            </a:r>
            <a:r>
              <a:rPr lang="en-US" sz="2800" dirty="0"/>
              <a:t> </a:t>
            </a:r>
            <a:r>
              <a:rPr lang="en-US" sz="2800" dirty="0" err="1" smtClean="0"/>
              <a:t>jevrejske</a:t>
            </a:r>
            <a:r>
              <a:rPr lang="en-US" sz="2800" dirty="0" smtClean="0"/>
              <a:t> </a:t>
            </a:r>
            <a:r>
              <a:rPr lang="en-US" sz="2800" dirty="0" err="1"/>
              <a:t>plemenske</a:t>
            </a:r>
            <a:r>
              <a:rPr lang="en-US" sz="2800" dirty="0"/>
              <a:t> </a:t>
            </a:r>
            <a:r>
              <a:rPr lang="en-US" sz="2800" dirty="0" err="1"/>
              <a:t>oznake</a:t>
            </a:r>
            <a:r>
              <a:rPr lang="en-US" sz="2800" dirty="0"/>
              <a:t>, </a:t>
            </a:r>
            <a:r>
              <a:rPr lang="en-US" sz="2800" dirty="0" err="1" smtClean="0"/>
              <a:t>kao</a:t>
            </a:r>
            <a:r>
              <a:rPr lang="en-US" sz="2800" dirty="0" smtClean="0"/>
              <a:t> Cohen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 smtClean="0"/>
              <a:t>Izrael</a:t>
            </a:r>
            <a:r>
              <a:rPr lang="en-US" sz="2800" dirty="0" smtClean="0"/>
              <a:t>, </a:t>
            </a:r>
            <a:r>
              <a:rPr lang="en-US" sz="2800" dirty="0" err="1"/>
              <a:t>neposredno</a:t>
            </a:r>
            <a:r>
              <a:rPr lang="en-US" sz="2800" dirty="0"/>
              <a:t> </a:t>
            </a:r>
            <a:r>
              <a:rPr lang="en-US" sz="2800" dirty="0" err="1"/>
              <a:t>prije</a:t>
            </a:r>
            <a:r>
              <a:rPr lang="en-US" sz="2800" dirty="0"/>
              <a:t> "</a:t>
            </a:r>
            <a:r>
              <a:rPr lang="en-US" sz="2800" dirty="0" err="1"/>
              <a:t>Henriquesa</a:t>
            </a:r>
            <a:r>
              <a:rPr lang="en-US" sz="2800" dirty="0"/>
              <a:t>", </a:t>
            </a:r>
            <a:r>
              <a:rPr lang="en-US" sz="2800" dirty="0" err="1"/>
              <a:t>kao</a:t>
            </a:r>
            <a:r>
              <a:rPr lang="en-US" sz="2800" dirty="0"/>
              <a:t> </a:t>
            </a:r>
            <a:r>
              <a:rPr lang="en-US" sz="2800" dirty="0" err="1"/>
              <a:t>što</a:t>
            </a:r>
            <a:r>
              <a:rPr lang="en-US" sz="2800" dirty="0"/>
              <a:t> </a:t>
            </a:r>
            <a:r>
              <a:rPr lang="en-US" sz="2800" dirty="0" err="1"/>
              <a:t>su</a:t>
            </a:r>
            <a:r>
              <a:rPr lang="en-US" sz="2800" dirty="0"/>
              <a:t> Cohen </a:t>
            </a:r>
            <a:r>
              <a:rPr lang="en-US" sz="2800" dirty="0" err="1"/>
              <a:t>Henriques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Israel </a:t>
            </a:r>
            <a:r>
              <a:rPr lang="en-US" sz="2800" dirty="0" err="1"/>
              <a:t>Henriques</a:t>
            </a:r>
            <a:r>
              <a:rPr lang="en-US" sz="2800" dirty="0"/>
              <a:t>.</a:t>
            </a:r>
          </a:p>
          <a:p>
            <a:endParaRPr lang="en-US" sz="2800" dirty="0"/>
          </a:p>
          <a:p>
            <a:r>
              <a:rPr lang="en-US" sz="2800" dirty="0" err="1"/>
              <a:t>Ipak</a:t>
            </a:r>
            <a:r>
              <a:rPr lang="en-US" sz="2800" dirty="0"/>
              <a:t>, </a:t>
            </a:r>
            <a:r>
              <a:rPr lang="en-US" sz="2800" dirty="0" err="1"/>
              <a:t>obitelj</a:t>
            </a:r>
            <a:r>
              <a:rPr lang="en-US" sz="2800" dirty="0"/>
              <a:t> </a:t>
            </a:r>
            <a:r>
              <a:rPr lang="en-US" sz="2800" dirty="0" err="1"/>
              <a:t>Henriques</a:t>
            </a:r>
            <a:r>
              <a:rPr lang="en-US" sz="2800" dirty="0"/>
              <a:t> </a:t>
            </a:r>
            <a:r>
              <a:rPr lang="en-US" sz="2800" dirty="0" err="1"/>
              <a:t>koja</a:t>
            </a:r>
            <a:r>
              <a:rPr lang="en-US" sz="2800" dirty="0"/>
              <a:t> je </a:t>
            </a:r>
            <a:r>
              <a:rPr lang="en-US" sz="2800" dirty="0" err="1" smtClean="0"/>
              <a:t>pobegla</a:t>
            </a:r>
            <a:r>
              <a:rPr lang="en-US" sz="2800" dirty="0" smtClean="0"/>
              <a:t> </a:t>
            </a:r>
            <a:r>
              <a:rPr lang="en-US" sz="2800" dirty="0" err="1"/>
              <a:t>iz</a:t>
            </a:r>
            <a:r>
              <a:rPr lang="en-US" sz="2800" dirty="0"/>
              <a:t> </a:t>
            </a:r>
            <a:r>
              <a:rPr lang="en-US" sz="2800" dirty="0" err="1"/>
              <a:t>Portugala</a:t>
            </a:r>
            <a:r>
              <a:rPr lang="en-US" sz="2800" dirty="0"/>
              <a:t> </a:t>
            </a:r>
            <a:r>
              <a:rPr lang="en-US" sz="2800" dirty="0" err="1"/>
              <a:t>za</a:t>
            </a:r>
            <a:r>
              <a:rPr lang="en-US" sz="2800" dirty="0"/>
              <a:t> </a:t>
            </a:r>
            <a:r>
              <a:rPr lang="en-US" sz="2800" dirty="0" err="1"/>
              <a:t>vrijeme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nakon</a:t>
            </a:r>
            <a:r>
              <a:rPr lang="en-US" sz="2800" dirty="0"/>
              <a:t> </a:t>
            </a:r>
            <a:r>
              <a:rPr lang="en-US" sz="2800" dirty="0" err="1"/>
              <a:t>španjolske</a:t>
            </a:r>
            <a:r>
              <a:rPr lang="en-US" sz="2800" dirty="0"/>
              <a:t> </a:t>
            </a:r>
            <a:r>
              <a:rPr lang="en-US" sz="2800" dirty="0" err="1" smtClean="0"/>
              <a:t>inkvizicije</a:t>
            </a:r>
            <a:r>
              <a:rPr lang="en-US" sz="2800" dirty="0" smtClean="0"/>
              <a:t> </a:t>
            </a:r>
            <a:r>
              <a:rPr lang="en-US" sz="2800" dirty="0" err="1"/>
              <a:t>su</a:t>
            </a:r>
            <a:r>
              <a:rPr lang="en-US" sz="2800" dirty="0"/>
              <a:t> u </a:t>
            </a:r>
            <a:r>
              <a:rPr lang="en-US" sz="2800" dirty="0" err="1"/>
              <a:t>srodstvu</a:t>
            </a:r>
            <a:r>
              <a:rPr lang="en-US" sz="2800" dirty="0"/>
              <a:t> s </a:t>
            </a:r>
            <a:r>
              <a:rPr lang="en-US" sz="2800" dirty="0" err="1"/>
              <a:t>patrijarhom</a:t>
            </a:r>
            <a:r>
              <a:rPr lang="en-US" sz="2800" dirty="0"/>
              <a:t> </a:t>
            </a:r>
            <a:r>
              <a:rPr lang="en-US" sz="2800" dirty="0" err="1"/>
              <a:t>obitelji</a:t>
            </a:r>
            <a:r>
              <a:rPr lang="en-US" sz="2800" dirty="0"/>
              <a:t>, </a:t>
            </a:r>
            <a:r>
              <a:rPr lang="en-US" sz="2800" dirty="0" err="1"/>
              <a:t>Henriquesom</a:t>
            </a:r>
            <a:r>
              <a:rPr lang="en-US" sz="2800" dirty="0"/>
              <a:t> </a:t>
            </a:r>
            <a:r>
              <a:rPr lang="en-US" sz="2800" dirty="0" err="1"/>
              <a:t>Diasom</a:t>
            </a:r>
            <a:r>
              <a:rPr lang="en-US" sz="2800" dirty="0"/>
              <a:t> </a:t>
            </a:r>
            <a:r>
              <a:rPr lang="en-US" sz="2800" dirty="0" err="1"/>
              <a:t>Milao-Caceresom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970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199783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673146" y="515155"/>
            <a:ext cx="664205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/>
              <a:t>Možda</a:t>
            </a:r>
            <a:r>
              <a:rPr lang="en-US" sz="3200" dirty="0" smtClean="0"/>
              <a:t> </a:t>
            </a:r>
            <a:r>
              <a:rPr lang="en-US" sz="3200" dirty="0" err="1" smtClean="0"/>
              <a:t>najpoznatiji</a:t>
            </a:r>
            <a:r>
              <a:rPr lang="en-US" sz="3200" dirty="0" smtClean="0"/>
              <a:t> </a:t>
            </a:r>
            <a:r>
              <a:rPr lang="en-US" sz="3200" dirty="0" err="1" smtClean="0"/>
              <a:t>ili</a:t>
            </a:r>
            <a:r>
              <a:rPr lang="en-US" sz="3200" dirty="0" smtClean="0"/>
              <a:t> </a:t>
            </a:r>
            <a:r>
              <a:rPr lang="en-US" sz="3200" dirty="0" err="1" smtClean="0"/>
              <a:t>najuspješniji</a:t>
            </a:r>
            <a:r>
              <a:rPr lang="en-US" sz="3200" dirty="0" smtClean="0"/>
              <a:t> od </a:t>
            </a:r>
            <a:r>
              <a:rPr lang="en-US" sz="3200" dirty="0" err="1" smtClean="0"/>
              <a:t>svih</a:t>
            </a:r>
            <a:r>
              <a:rPr lang="en-US" sz="3200" dirty="0" smtClean="0"/>
              <a:t> </a:t>
            </a:r>
            <a:r>
              <a:rPr lang="en-US" sz="3200" dirty="0" err="1" smtClean="0"/>
              <a:t>jevrejskih</a:t>
            </a:r>
            <a:r>
              <a:rPr lang="en-US" sz="3200" dirty="0" smtClean="0"/>
              <a:t> </a:t>
            </a:r>
            <a:r>
              <a:rPr lang="en-US" sz="3200" dirty="0" err="1" smtClean="0"/>
              <a:t>gusara</a:t>
            </a:r>
            <a:r>
              <a:rPr lang="en-US" sz="3200" dirty="0" smtClean="0"/>
              <a:t> </a:t>
            </a:r>
            <a:r>
              <a:rPr lang="en-US" sz="3200" dirty="0" err="1" smtClean="0"/>
              <a:t>na</a:t>
            </a:r>
            <a:r>
              <a:rPr lang="en-US" sz="3200" dirty="0" smtClean="0"/>
              <a:t> </a:t>
            </a:r>
            <a:r>
              <a:rPr lang="en-US" sz="3200" dirty="0" err="1" smtClean="0"/>
              <a:t>Karibima</a:t>
            </a:r>
            <a:r>
              <a:rPr lang="en-US" sz="3200" dirty="0" smtClean="0"/>
              <a:t> bio je Moses Cohen </a:t>
            </a:r>
            <a:r>
              <a:rPr lang="en-US" sz="3200" dirty="0" err="1" smtClean="0"/>
              <a:t>Henriques</a:t>
            </a:r>
            <a:r>
              <a:rPr lang="en-US" sz="3200" dirty="0" smtClean="0"/>
              <a:t>. </a:t>
            </a:r>
            <a:r>
              <a:rPr lang="en-US" sz="3200" dirty="0" err="1" smtClean="0"/>
              <a:t>Henriques</a:t>
            </a:r>
            <a:r>
              <a:rPr lang="en-US" sz="3200" dirty="0" smtClean="0"/>
              <a:t> se </a:t>
            </a:r>
            <a:r>
              <a:rPr lang="en-US" sz="3200" dirty="0" err="1" smtClean="0"/>
              <a:t>udružio</a:t>
            </a:r>
            <a:r>
              <a:rPr lang="en-US" sz="3200" dirty="0" smtClean="0"/>
              <a:t> </a:t>
            </a:r>
            <a:r>
              <a:rPr lang="en-US" sz="3200" dirty="0" err="1" smtClean="0"/>
              <a:t>sa</a:t>
            </a:r>
            <a:r>
              <a:rPr lang="en-US" sz="3200" dirty="0" smtClean="0"/>
              <a:t> </a:t>
            </a:r>
            <a:r>
              <a:rPr lang="en-US" sz="3200" dirty="0" err="1" smtClean="0"/>
              <a:t>holandskim</a:t>
            </a:r>
            <a:r>
              <a:rPr lang="en-US" sz="3200" dirty="0" smtClean="0"/>
              <a:t> </a:t>
            </a:r>
            <a:r>
              <a:rPr lang="en-US" sz="3200" dirty="0" err="1" smtClean="0"/>
              <a:t>admiralom</a:t>
            </a:r>
            <a:r>
              <a:rPr lang="en-US" sz="3200" dirty="0" smtClean="0"/>
              <a:t>, </a:t>
            </a:r>
            <a:r>
              <a:rPr lang="en-US" sz="3200" dirty="0" err="1" smtClean="0"/>
              <a:t>Pietom</a:t>
            </a:r>
            <a:r>
              <a:rPr lang="en-US" sz="3200" dirty="0" smtClean="0"/>
              <a:t> </a:t>
            </a:r>
            <a:r>
              <a:rPr lang="en-US" sz="3200" dirty="0" err="1" smtClean="0"/>
              <a:t>Pieterszoonom</a:t>
            </a:r>
            <a:r>
              <a:rPr lang="en-US" sz="3200" dirty="0" smtClean="0"/>
              <a:t> </a:t>
            </a:r>
            <a:r>
              <a:rPr lang="en-US" sz="3200" dirty="0" err="1" smtClean="0"/>
              <a:t>Heinom</a:t>
            </a:r>
            <a:r>
              <a:rPr lang="en-US" sz="3200" dirty="0" smtClean="0"/>
              <a:t> </a:t>
            </a:r>
            <a:r>
              <a:rPr lang="en-US" sz="3200" dirty="0" err="1" smtClean="0"/>
              <a:t>iz</a:t>
            </a:r>
            <a:r>
              <a:rPr lang="en-US" sz="3200" dirty="0" smtClean="0"/>
              <a:t> Dutch West India co., </a:t>
            </a:r>
            <a:r>
              <a:rPr lang="en-US" sz="3200" dirty="0" err="1" smtClean="0"/>
              <a:t>kako</a:t>
            </a:r>
            <a:r>
              <a:rPr lang="en-US" sz="3200" dirty="0" smtClean="0"/>
              <a:t> bi </a:t>
            </a:r>
            <a:r>
              <a:rPr lang="en-US" sz="3200" dirty="0" err="1" smtClean="0"/>
              <a:t>izveo</a:t>
            </a:r>
            <a:r>
              <a:rPr lang="en-US" sz="3200" dirty="0" smtClean="0"/>
              <a:t> </a:t>
            </a:r>
            <a:r>
              <a:rPr lang="en-US" sz="3200" dirty="0" err="1" smtClean="0"/>
              <a:t>ogromnu</a:t>
            </a:r>
            <a:r>
              <a:rPr lang="en-US" sz="3200" dirty="0" smtClean="0"/>
              <a:t> </a:t>
            </a:r>
            <a:r>
              <a:rPr lang="en-US" sz="3200" dirty="0" err="1" smtClean="0"/>
              <a:t>pljačku</a:t>
            </a:r>
            <a:r>
              <a:rPr lang="en-US" sz="3200" dirty="0" smtClean="0"/>
              <a:t> </a:t>
            </a:r>
            <a:r>
              <a:rPr lang="en-US" sz="3200" dirty="0" err="1" smtClean="0"/>
              <a:t>na</a:t>
            </a:r>
            <a:r>
              <a:rPr lang="en-US" sz="3200" dirty="0" smtClean="0"/>
              <a:t> </a:t>
            </a:r>
            <a:r>
              <a:rPr lang="en-US" sz="3200" dirty="0" err="1" smtClean="0"/>
              <a:t>španskoj</a:t>
            </a:r>
            <a:r>
              <a:rPr lang="en-US" sz="3200" dirty="0" smtClean="0"/>
              <a:t> </a:t>
            </a:r>
            <a:r>
              <a:rPr lang="en-US" sz="3200" dirty="0" err="1" smtClean="0"/>
              <a:t>floti</a:t>
            </a:r>
            <a:r>
              <a:rPr lang="en-US" sz="3200" dirty="0" smtClean="0"/>
              <a:t> </a:t>
            </a:r>
            <a:r>
              <a:rPr lang="en-US" sz="3200" dirty="0" err="1" smtClean="0"/>
              <a:t>blaga</a:t>
            </a:r>
            <a:r>
              <a:rPr lang="en-US" sz="3200" dirty="0" smtClean="0"/>
              <a:t>, </a:t>
            </a:r>
            <a:r>
              <a:rPr lang="en-US" sz="3200" dirty="0" err="1" smtClean="0"/>
              <a:t>kod</a:t>
            </a:r>
            <a:r>
              <a:rPr lang="en-US" sz="3200" dirty="0" smtClean="0"/>
              <a:t> </a:t>
            </a:r>
            <a:r>
              <a:rPr lang="en-US" sz="3200" dirty="0" err="1" smtClean="0"/>
              <a:t>kubanske</a:t>
            </a:r>
            <a:r>
              <a:rPr lang="en-US" sz="3200" dirty="0" smtClean="0"/>
              <a:t> </a:t>
            </a:r>
            <a:r>
              <a:rPr lang="en-US" sz="3200" dirty="0" err="1" smtClean="0"/>
              <a:t>uvale</a:t>
            </a:r>
            <a:r>
              <a:rPr lang="en-US" sz="3200" dirty="0" smtClean="0"/>
              <a:t> Matanzas 1628 </a:t>
            </a:r>
            <a:r>
              <a:rPr lang="en-US" sz="3200" dirty="0" err="1" smtClean="0"/>
              <a:t>zaplenivsi</a:t>
            </a:r>
            <a:r>
              <a:rPr lang="en-US" sz="3200" dirty="0" smtClean="0"/>
              <a:t> </a:t>
            </a:r>
            <a:r>
              <a:rPr lang="en-US" sz="3200" dirty="0" err="1" smtClean="0"/>
              <a:t>približno</a:t>
            </a:r>
            <a:r>
              <a:rPr lang="en-US" sz="3200" dirty="0" smtClean="0"/>
              <a:t> </a:t>
            </a:r>
            <a:r>
              <a:rPr lang="en-US" sz="3200" dirty="0" err="1" smtClean="0"/>
              <a:t>milijardu</a:t>
            </a:r>
            <a:r>
              <a:rPr lang="en-US" sz="3200" dirty="0" smtClean="0"/>
              <a:t> </a:t>
            </a:r>
            <a:r>
              <a:rPr lang="en-US" sz="3200" dirty="0" err="1" smtClean="0"/>
              <a:t>dolara</a:t>
            </a:r>
            <a:r>
              <a:rPr lang="en-US" sz="3200" dirty="0" smtClean="0"/>
              <a:t> u </a:t>
            </a:r>
            <a:r>
              <a:rPr lang="en-US" sz="3200" dirty="0" err="1" smtClean="0"/>
              <a:t>današnjim</a:t>
            </a:r>
            <a:r>
              <a:rPr lang="en-US" sz="3200" dirty="0" smtClean="0"/>
              <a:t> </a:t>
            </a:r>
            <a:r>
              <a:rPr lang="en-US" sz="3200" dirty="0" err="1" smtClean="0"/>
              <a:t>parama</a:t>
            </a:r>
            <a:r>
              <a:rPr lang="en-US" sz="3200" dirty="0" smtClean="0"/>
              <a:t> </a:t>
            </a:r>
            <a:endParaRPr lang="en-US" sz="3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759" y="724974"/>
            <a:ext cx="3788133" cy="50508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3146" y="5974352"/>
            <a:ext cx="11394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12121"/>
                </a:solidFill>
                <a:latin typeface="Khula"/>
              </a:rPr>
              <a:t>The </a:t>
            </a:r>
            <a:r>
              <a:rPr lang="en-US" dirty="0">
                <a:solidFill>
                  <a:srgbClr val="212121"/>
                </a:solidFill>
                <a:latin typeface="Khula"/>
              </a:rPr>
              <a:t>booty of gold and silver bullion amounted to a staggering 11,509,524 guilders, worth around US$1 billion in today’s currency. It was the Dutch West Indies Company’s greatest heist in the Caribbean.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15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621" y="0"/>
            <a:ext cx="296037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38896" y="1363812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 err="1"/>
              <a:t>K</a:t>
            </a:r>
            <a:r>
              <a:rPr lang="en-US" sz="3200" dirty="0" err="1" smtClean="0"/>
              <a:t>rađa</a:t>
            </a:r>
            <a:r>
              <a:rPr lang="en-US" sz="3200" dirty="0" smtClean="0"/>
              <a:t> </a:t>
            </a:r>
            <a:r>
              <a:rPr lang="en-US" sz="3200" dirty="0"/>
              <a:t>je </a:t>
            </a:r>
            <a:r>
              <a:rPr lang="en-US" sz="3200" dirty="0" err="1"/>
              <a:t>gotovo</a:t>
            </a:r>
            <a:r>
              <a:rPr lang="en-US" sz="3200" dirty="0"/>
              <a:t> </a:t>
            </a:r>
            <a:r>
              <a:rPr lang="en-US" sz="3200" dirty="0" err="1"/>
              <a:t>bankrotirala</a:t>
            </a:r>
            <a:r>
              <a:rPr lang="en-US" sz="3200" dirty="0"/>
              <a:t> </a:t>
            </a:r>
            <a:r>
              <a:rPr lang="en-US" sz="3200" dirty="0" err="1"/>
              <a:t>Španiju</a:t>
            </a:r>
            <a:r>
              <a:rPr lang="en-US" sz="3200" dirty="0"/>
              <a:t> </a:t>
            </a:r>
            <a:r>
              <a:rPr lang="en-US" sz="3200" dirty="0" err="1"/>
              <a:t>i</a:t>
            </a:r>
            <a:r>
              <a:rPr lang="en-US" sz="3200" dirty="0"/>
              <a:t> </a:t>
            </a:r>
            <a:r>
              <a:rPr lang="en-US" sz="3200" dirty="0" err="1"/>
              <a:t>prouzrokovala</a:t>
            </a:r>
            <a:r>
              <a:rPr lang="en-US" sz="3200" dirty="0"/>
              <a:t> </a:t>
            </a:r>
            <a:r>
              <a:rPr lang="en-US" sz="3200" dirty="0" err="1"/>
              <a:t>rast</a:t>
            </a:r>
            <a:r>
              <a:rPr lang="en-US" sz="3200" dirty="0"/>
              <a:t> </a:t>
            </a:r>
            <a:r>
              <a:rPr lang="en-US" sz="3200" dirty="0" err="1" smtClean="0"/>
              <a:t>cene</a:t>
            </a:r>
            <a:r>
              <a:rPr lang="en-US" sz="3200" dirty="0" smtClean="0"/>
              <a:t> </a:t>
            </a:r>
            <a:r>
              <a:rPr lang="en-US" sz="3200" dirty="0" err="1"/>
              <a:t>srebra</a:t>
            </a:r>
            <a:r>
              <a:rPr lang="en-US" sz="3200" dirty="0"/>
              <a:t> </a:t>
            </a:r>
            <a:r>
              <a:rPr lang="en-US" sz="3200" dirty="0" err="1"/>
              <a:t>širom</a:t>
            </a:r>
            <a:r>
              <a:rPr lang="en-US" sz="3200" dirty="0"/>
              <a:t> </a:t>
            </a:r>
            <a:r>
              <a:rPr lang="en-US" sz="3200" dirty="0" err="1" smtClean="0"/>
              <a:t>sveta</a:t>
            </a:r>
            <a:r>
              <a:rPr lang="en-US" sz="3200" dirty="0"/>
              <a:t>. </a:t>
            </a:r>
            <a:r>
              <a:rPr lang="en-US" sz="3200" dirty="0" err="1"/>
              <a:t>Henriques</a:t>
            </a:r>
            <a:r>
              <a:rPr lang="en-US" sz="3200" dirty="0"/>
              <a:t> se </a:t>
            </a:r>
            <a:r>
              <a:rPr lang="en-US" sz="3200" dirty="0" err="1"/>
              <a:t>povukao</a:t>
            </a:r>
            <a:r>
              <a:rPr lang="en-US" sz="3200" dirty="0"/>
              <a:t> </a:t>
            </a:r>
            <a:r>
              <a:rPr lang="en-US" sz="3200" dirty="0" err="1"/>
              <a:t>iz</a:t>
            </a:r>
            <a:r>
              <a:rPr lang="en-US" sz="3200" dirty="0"/>
              <a:t> </a:t>
            </a:r>
            <a:r>
              <a:rPr lang="en-US" sz="3200" dirty="0" err="1"/>
              <a:t>plovidbe</a:t>
            </a:r>
            <a:r>
              <a:rPr lang="en-US" sz="3200" dirty="0"/>
              <a:t> </a:t>
            </a:r>
            <a:r>
              <a:rPr lang="en-US" sz="3200" dirty="0" err="1"/>
              <a:t>otvorenim</a:t>
            </a:r>
            <a:r>
              <a:rPr lang="en-US" sz="3200" dirty="0"/>
              <a:t> </a:t>
            </a:r>
            <a:r>
              <a:rPr lang="en-US" sz="3200" dirty="0" err="1"/>
              <a:t>morem</a:t>
            </a:r>
            <a:r>
              <a:rPr lang="en-US" sz="3200" dirty="0"/>
              <a:t> </a:t>
            </a:r>
            <a:r>
              <a:rPr lang="en-US" sz="3200" dirty="0" err="1"/>
              <a:t>kada</a:t>
            </a:r>
            <a:r>
              <a:rPr lang="en-US" sz="3200" dirty="0"/>
              <a:t> je </a:t>
            </a:r>
            <a:r>
              <a:rPr lang="en-US" sz="3200" dirty="0" err="1"/>
              <a:t>njegov</a:t>
            </a:r>
            <a:r>
              <a:rPr lang="en-US" sz="3200" dirty="0"/>
              <a:t> </a:t>
            </a:r>
            <a:r>
              <a:rPr lang="en-US" sz="3200" dirty="0" err="1"/>
              <a:t>prijatelj</a:t>
            </a:r>
            <a:r>
              <a:rPr lang="en-US" sz="3200" dirty="0"/>
              <a:t>, </a:t>
            </a:r>
            <a:r>
              <a:rPr lang="en-US" sz="3200" dirty="0" err="1"/>
              <a:t>kapetan</a:t>
            </a:r>
            <a:r>
              <a:rPr lang="en-US" sz="3200" dirty="0"/>
              <a:t> Henry Morgan - </a:t>
            </a:r>
            <a:r>
              <a:rPr lang="en-US" sz="3200" dirty="0" err="1"/>
              <a:t>imenjak</a:t>
            </a:r>
            <a:r>
              <a:rPr lang="en-US" sz="3200" dirty="0"/>
              <a:t> </a:t>
            </a:r>
            <a:r>
              <a:rPr lang="en-US" sz="3200" dirty="0" err="1"/>
              <a:t>kapetana</a:t>
            </a:r>
            <a:r>
              <a:rPr lang="en-US" sz="3200" dirty="0"/>
              <a:t> </a:t>
            </a:r>
            <a:r>
              <a:rPr lang="en-US" sz="3200" dirty="0" smtClean="0"/>
              <a:t>Morgan </a:t>
            </a:r>
            <a:r>
              <a:rPr lang="en-US" sz="3200" dirty="0" err="1"/>
              <a:t>ruma</a:t>
            </a:r>
            <a:r>
              <a:rPr lang="en-US" sz="3200" dirty="0"/>
              <a:t> - </a:t>
            </a:r>
            <a:r>
              <a:rPr lang="en-US" sz="3200" dirty="0" err="1"/>
              <a:t>postao</a:t>
            </a:r>
            <a:r>
              <a:rPr lang="en-US" sz="3200" dirty="0"/>
              <a:t> </a:t>
            </a:r>
            <a:r>
              <a:rPr lang="en-US" sz="3200" dirty="0" err="1"/>
              <a:t>potporučnik</a:t>
            </a:r>
            <a:r>
              <a:rPr lang="en-US" sz="3200" dirty="0"/>
              <a:t> </a:t>
            </a:r>
            <a:r>
              <a:rPr lang="en-US" sz="3200" dirty="0" err="1"/>
              <a:t>guvernera</a:t>
            </a:r>
            <a:r>
              <a:rPr lang="en-US" sz="3200" dirty="0"/>
              <a:t> </a:t>
            </a:r>
            <a:r>
              <a:rPr lang="en-US" sz="3200" dirty="0" err="1"/>
              <a:t>Jamajke</a:t>
            </a:r>
            <a:r>
              <a:rPr lang="en-US" sz="3200" dirty="0"/>
              <a:t> </a:t>
            </a:r>
            <a:r>
              <a:rPr lang="en-US" sz="3200" dirty="0" err="1"/>
              <a:t>i</a:t>
            </a:r>
            <a:r>
              <a:rPr lang="en-US" sz="3200" dirty="0"/>
              <a:t> </a:t>
            </a:r>
            <a:r>
              <a:rPr lang="en-US" sz="3200" dirty="0" err="1"/>
              <a:t>pomilovao</a:t>
            </a:r>
            <a:r>
              <a:rPr lang="en-US" sz="3200" dirty="0"/>
              <a:t> </a:t>
            </a:r>
            <a:r>
              <a:rPr lang="en-US" sz="3200" dirty="0" err="1"/>
              <a:t>ga.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5811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77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4198" y="0"/>
            <a:ext cx="6096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000" dirty="0"/>
          </a:p>
          <a:p>
            <a:r>
              <a:rPr lang="en-US" sz="2000" dirty="0"/>
              <a:t>Jean Lafitte, </a:t>
            </a:r>
            <a:r>
              <a:rPr lang="en-US" sz="2000" dirty="0" err="1"/>
              <a:t>jedan</a:t>
            </a:r>
            <a:r>
              <a:rPr lang="en-US" sz="2000" dirty="0"/>
              <a:t> od </a:t>
            </a:r>
            <a:r>
              <a:rPr lang="en-US" sz="2000" dirty="0" err="1"/>
              <a:t>najpoznatijih</a:t>
            </a:r>
            <a:r>
              <a:rPr lang="en-US" sz="2000" dirty="0"/>
              <a:t> </a:t>
            </a:r>
            <a:r>
              <a:rPr lang="en-US" sz="2000" dirty="0" err="1"/>
              <a:t>američkih</a:t>
            </a:r>
            <a:r>
              <a:rPr lang="en-US" sz="2000" dirty="0"/>
              <a:t> </a:t>
            </a:r>
            <a:r>
              <a:rPr lang="en-US" sz="2000" dirty="0" err="1"/>
              <a:t>pirata</a:t>
            </a:r>
            <a:r>
              <a:rPr lang="en-US" sz="2000" dirty="0"/>
              <a:t> - </a:t>
            </a:r>
            <a:r>
              <a:rPr lang="en-US" sz="2000" dirty="0" err="1"/>
              <a:t>iako</a:t>
            </a:r>
            <a:r>
              <a:rPr lang="en-US" sz="2000" dirty="0"/>
              <a:t> je </a:t>
            </a:r>
            <a:r>
              <a:rPr lang="en-US" sz="2000" dirty="0" err="1"/>
              <a:t>tražio</a:t>
            </a:r>
            <a:r>
              <a:rPr lang="en-US" sz="2000" dirty="0"/>
              <a:t> </a:t>
            </a:r>
            <a:r>
              <a:rPr lang="en-US" sz="2000" dirty="0" err="1"/>
              <a:t>važeću</a:t>
            </a:r>
            <a:r>
              <a:rPr lang="en-US" sz="2000" dirty="0"/>
              <a:t> </a:t>
            </a:r>
            <a:r>
              <a:rPr lang="en-US" sz="2000" dirty="0" err="1"/>
              <a:t>dozvolu</a:t>
            </a:r>
            <a:r>
              <a:rPr lang="en-US" sz="2000" dirty="0"/>
              <a:t> </a:t>
            </a:r>
            <a:r>
              <a:rPr lang="en-US" sz="2000" dirty="0" err="1"/>
              <a:t>privatnog</a:t>
            </a:r>
            <a:r>
              <a:rPr lang="en-US" sz="2000" dirty="0"/>
              <a:t> </a:t>
            </a:r>
            <a:r>
              <a:rPr lang="en-US" sz="2000" dirty="0" err="1"/>
              <a:t>vlasništva</a:t>
            </a:r>
            <a:r>
              <a:rPr lang="en-US" sz="2000" dirty="0"/>
              <a:t>, </a:t>
            </a:r>
            <a:r>
              <a:rPr lang="en-US" sz="2000" dirty="0" err="1"/>
              <a:t>čineći</a:t>
            </a:r>
            <a:r>
              <a:rPr lang="en-US" sz="2000" dirty="0"/>
              <a:t> </a:t>
            </a:r>
            <a:r>
              <a:rPr lang="en-US" sz="2000" dirty="0" err="1"/>
              <a:t>svoje</a:t>
            </a:r>
            <a:r>
              <a:rPr lang="en-US" sz="2000" dirty="0"/>
              <a:t> </a:t>
            </a:r>
            <a:r>
              <a:rPr lang="en-US" sz="2000" dirty="0" err="1"/>
              <a:t>pomorske</a:t>
            </a:r>
            <a:r>
              <a:rPr lang="en-US" sz="2000" dirty="0"/>
              <a:t> </a:t>
            </a:r>
            <a:r>
              <a:rPr lang="en-US" sz="2000" dirty="0" err="1"/>
              <a:t>napade</a:t>
            </a:r>
            <a:r>
              <a:rPr lang="en-US" sz="2000" dirty="0"/>
              <a:t> </a:t>
            </a:r>
            <a:r>
              <a:rPr lang="en-US" sz="2000" dirty="0" err="1"/>
              <a:t>tehnički</a:t>
            </a:r>
            <a:r>
              <a:rPr lang="en-US" sz="2000" dirty="0"/>
              <a:t> </a:t>
            </a:r>
            <a:r>
              <a:rPr lang="en-US" sz="2000" dirty="0" err="1"/>
              <a:t>legalnim</a:t>
            </a:r>
            <a:r>
              <a:rPr lang="en-US" sz="2000" dirty="0"/>
              <a:t> -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neko</a:t>
            </a:r>
            <a:r>
              <a:rPr lang="en-US" sz="2000" dirty="0"/>
              <a:t> je </a:t>
            </a:r>
            <a:r>
              <a:rPr lang="en-US" sz="2000" dirty="0" err="1"/>
              <a:t>vrijeme</a:t>
            </a:r>
            <a:r>
              <a:rPr lang="en-US" sz="2000" dirty="0"/>
              <a:t> </a:t>
            </a:r>
            <a:r>
              <a:rPr lang="en-US" sz="2000" dirty="0" err="1"/>
              <a:t>uspostavio</a:t>
            </a:r>
            <a:r>
              <a:rPr lang="en-US" sz="2000" dirty="0"/>
              <a:t> "</a:t>
            </a:r>
            <a:r>
              <a:rPr lang="en-US" sz="2000" dirty="0" err="1"/>
              <a:t>gusarsko</a:t>
            </a:r>
            <a:r>
              <a:rPr lang="en-US" sz="2000" dirty="0"/>
              <a:t> </a:t>
            </a:r>
            <a:r>
              <a:rPr lang="en-US" sz="2000" dirty="0" err="1"/>
              <a:t>kraljevstvo</a:t>
            </a:r>
            <a:r>
              <a:rPr lang="en-US" sz="2000" dirty="0"/>
              <a:t>" u New </a:t>
            </a:r>
            <a:r>
              <a:rPr lang="en-US" sz="2000" dirty="0" err="1"/>
              <a:t>Orleansu</a:t>
            </a:r>
            <a:r>
              <a:rPr lang="en-US" sz="2000" dirty="0"/>
              <a:t>, a </a:t>
            </a:r>
            <a:r>
              <a:rPr lang="en-US" sz="2000" dirty="0" err="1"/>
              <a:t>kasnije</a:t>
            </a:r>
            <a:r>
              <a:rPr lang="en-US" sz="2000" dirty="0"/>
              <a:t> </a:t>
            </a:r>
            <a:r>
              <a:rPr lang="en-US" sz="2000" dirty="0" err="1"/>
              <a:t>preselio</a:t>
            </a:r>
            <a:r>
              <a:rPr lang="en-US" sz="2000" dirty="0"/>
              <a:t> </a:t>
            </a:r>
            <a:r>
              <a:rPr lang="en-US" sz="2000" dirty="0" err="1"/>
              <a:t>svoje</a:t>
            </a:r>
            <a:r>
              <a:rPr lang="en-US" sz="2000" dirty="0"/>
              <a:t> </a:t>
            </a:r>
            <a:r>
              <a:rPr lang="en-US" sz="2000" dirty="0" err="1"/>
              <a:t>carstvo</a:t>
            </a:r>
            <a:r>
              <a:rPr lang="en-US" sz="2000" dirty="0"/>
              <a:t> u Galveston u </a:t>
            </a:r>
            <a:r>
              <a:rPr lang="en-US" sz="2000" dirty="0" err="1"/>
              <a:t>Teksasu</a:t>
            </a:r>
            <a:r>
              <a:rPr lang="en-US" sz="2000" dirty="0"/>
              <a:t>. Lafitte, </a:t>
            </a:r>
            <a:r>
              <a:rPr lang="en-US" sz="2000" dirty="0" smtClean="0"/>
              <a:t> </a:t>
            </a:r>
            <a:r>
              <a:rPr lang="en-US" sz="2000" dirty="0" err="1" smtClean="0"/>
              <a:t>poznat</a:t>
            </a:r>
            <a:r>
              <a:rPr lang="en-US" sz="2000" dirty="0" smtClean="0"/>
              <a:t> </a:t>
            </a:r>
            <a:r>
              <a:rPr lang="en-US" sz="2000" dirty="0" err="1"/>
              <a:t>kao</a:t>
            </a:r>
            <a:r>
              <a:rPr lang="en-US" sz="2000" dirty="0"/>
              <a:t> Corsair, </a:t>
            </a:r>
            <a:r>
              <a:rPr lang="en-US" sz="2000" dirty="0" err="1" smtClean="0"/>
              <a:t>inspirisao</a:t>
            </a:r>
            <a:r>
              <a:rPr lang="en-US" sz="2000" dirty="0" smtClean="0"/>
              <a:t> </a:t>
            </a:r>
            <a:r>
              <a:rPr lang="en-US" sz="2000" dirty="0"/>
              <a:t>je </a:t>
            </a:r>
            <a:r>
              <a:rPr lang="en-US" sz="2000" dirty="0" err="1"/>
              <a:t>romane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 smtClean="0"/>
              <a:t>pesme</a:t>
            </a:r>
            <a:r>
              <a:rPr lang="en-US" sz="2000" dirty="0"/>
              <a:t>, </a:t>
            </a:r>
            <a:r>
              <a:rPr lang="en-US" sz="2000" dirty="0" err="1"/>
              <a:t>uključujući</a:t>
            </a:r>
            <a:r>
              <a:rPr lang="en-US" sz="2000" dirty="0"/>
              <a:t> </a:t>
            </a:r>
            <a:r>
              <a:rPr lang="en-US" sz="2000" dirty="0" err="1"/>
              <a:t>dugačku</a:t>
            </a:r>
            <a:r>
              <a:rPr lang="en-US" sz="2000" dirty="0"/>
              <a:t> </a:t>
            </a:r>
            <a:r>
              <a:rPr lang="en-US" sz="2000" dirty="0" err="1" smtClean="0"/>
              <a:t>pesmu</a:t>
            </a:r>
            <a:r>
              <a:rPr lang="en-US" sz="2000" dirty="0" smtClean="0"/>
              <a:t> </a:t>
            </a:r>
            <a:r>
              <a:rPr lang="en-US" sz="2000" dirty="0" err="1"/>
              <a:t>Lorda</a:t>
            </a:r>
            <a:r>
              <a:rPr lang="en-US" sz="2000" dirty="0"/>
              <a:t> </a:t>
            </a:r>
            <a:r>
              <a:rPr lang="en-US" sz="2000" dirty="0" err="1"/>
              <a:t>Byrona</a:t>
            </a:r>
            <a:r>
              <a:rPr lang="en-US" sz="2000" dirty="0"/>
              <a:t> </a:t>
            </a:r>
            <a:r>
              <a:rPr lang="en-US" sz="2000" dirty="0" err="1"/>
              <a:t>koja</a:t>
            </a:r>
            <a:r>
              <a:rPr lang="en-US" sz="2000" dirty="0"/>
              <a:t> je </a:t>
            </a:r>
            <a:r>
              <a:rPr lang="en-US" sz="2000" dirty="0" err="1"/>
              <a:t>čak</a:t>
            </a:r>
            <a:r>
              <a:rPr lang="en-US" sz="2000" dirty="0"/>
              <a:t> </a:t>
            </a:r>
            <a:r>
              <a:rPr lang="en-US" sz="2000" dirty="0" err="1"/>
              <a:t>inspirirala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balet</a:t>
            </a:r>
            <a:r>
              <a:rPr lang="en-US" sz="2000" dirty="0"/>
              <a:t>. Ali </a:t>
            </a:r>
            <a:r>
              <a:rPr lang="en-US" sz="2000" dirty="0" err="1"/>
              <a:t>Lafitteina</a:t>
            </a:r>
            <a:r>
              <a:rPr lang="en-US" sz="2000" dirty="0"/>
              <a:t> </a:t>
            </a:r>
            <a:r>
              <a:rPr lang="en-US" sz="2000" dirty="0" err="1"/>
              <a:t>jevrejska</a:t>
            </a:r>
            <a:r>
              <a:rPr lang="en-US" sz="2000" dirty="0"/>
              <a:t> </a:t>
            </a:r>
            <a:r>
              <a:rPr lang="en-US" sz="2000" dirty="0" err="1"/>
              <a:t>pozadina</a:t>
            </a:r>
            <a:r>
              <a:rPr lang="en-US" sz="2000" dirty="0"/>
              <a:t> ne </a:t>
            </a:r>
            <a:r>
              <a:rPr lang="en-US" sz="2000" dirty="0" err="1"/>
              <a:t>utječe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priču</a:t>
            </a:r>
            <a:r>
              <a:rPr lang="en-US" sz="2000" dirty="0"/>
              <a:t>.</a:t>
            </a:r>
          </a:p>
          <a:p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631" y="591769"/>
            <a:ext cx="3992718" cy="5117939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123090" y="5824121"/>
          <a:ext cx="4326228" cy="731520"/>
        </p:xfrm>
        <a:graphic>
          <a:graphicData uri="http://schemas.openxmlformats.org/drawingml/2006/table">
            <a:tbl>
              <a:tblPr/>
              <a:tblGrid>
                <a:gridCol w="1389845"/>
                <a:gridCol w="2936383"/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 err="1" smtClean="0">
                          <a:effectLst/>
                        </a:rPr>
                        <a:t>Rodjen</a:t>
                      </a:r>
                      <a:endParaRPr lang="en-US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September 25, 1780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 err="1" smtClean="0">
                          <a:effectLst/>
                        </a:rPr>
                        <a:t>umro</a:t>
                      </a:r>
                      <a:endParaRPr lang="en-US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 err="1" smtClean="0">
                          <a:effectLst/>
                        </a:rPr>
                        <a:t>Oko</a:t>
                      </a:r>
                      <a:r>
                        <a:rPr lang="en-US" dirty="0" smtClean="0">
                          <a:effectLst/>
                        </a:rPr>
                        <a:t> February </a:t>
                      </a:r>
                      <a:r>
                        <a:rPr lang="en-US" dirty="0">
                          <a:effectLst/>
                        </a:rPr>
                        <a:t>5, 1823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92374" y="3330699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1814.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Britanci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trazili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od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njega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pomoc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napadu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New Orleans. One je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planove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predao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amerikancima,I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tako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pomogao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Generalu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Andrew Jackson 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ih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pobede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1815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Zahvalan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Jackson,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iako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jos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nije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bio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predsednik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uticao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 da Lafitte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njegova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familija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postanu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American citizens. </a:t>
            </a:r>
            <a:b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Luizijani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postoji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grad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koji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zove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Jean Lafitte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juzno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od New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Orleansa</a:t>
            </a:r>
            <a:endParaRPr lang="en-US" altLang="en-US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Jean Lafitte wrote in his bible: "I owe all my ingenuity to the great intuition of my Jewish – Spanish grand mother, who was a witness at the time of Inquisition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Ona mi je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usadila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mrznju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prema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spanskoj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kraljevini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61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751" y="598153"/>
            <a:ext cx="7443861" cy="55844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9461" y="598153"/>
            <a:ext cx="497118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Ali u </a:t>
            </a:r>
            <a:r>
              <a:rPr lang="en-US" sz="2400" dirty="0" err="1"/>
              <a:t>pirateriji</a:t>
            </a:r>
            <a:r>
              <a:rPr lang="en-US" sz="2400" dirty="0"/>
              <a:t>, </a:t>
            </a:r>
            <a:r>
              <a:rPr lang="en-US" sz="2400" dirty="0" err="1"/>
              <a:t>jevrejski</a:t>
            </a:r>
            <a:r>
              <a:rPr lang="en-US" sz="2400" dirty="0"/>
              <a:t> </a:t>
            </a:r>
            <a:r>
              <a:rPr lang="en-US" sz="2400" dirty="0" err="1"/>
              <a:t>pirati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vjerovatno</a:t>
            </a:r>
            <a:r>
              <a:rPr lang="en-US" sz="2400" dirty="0"/>
              <a:t> </a:t>
            </a:r>
            <a:r>
              <a:rPr lang="en-US" sz="2400" dirty="0" err="1"/>
              <a:t>također</a:t>
            </a:r>
            <a:r>
              <a:rPr lang="en-US" sz="2400" dirty="0"/>
              <a:t> </a:t>
            </a:r>
            <a:r>
              <a:rPr lang="en-US" sz="2400" dirty="0" err="1"/>
              <a:t>pronašli</a:t>
            </a:r>
            <a:r>
              <a:rPr lang="en-US" sz="2400" dirty="0"/>
              <a:t> </a:t>
            </a:r>
            <a:r>
              <a:rPr lang="en-US" sz="2400" dirty="0" err="1"/>
              <a:t>slobodu</a:t>
            </a:r>
            <a:r>
              <a:rPr lang="en-US" sz="2400" dirty="0"/>
              <a:t> od same </a:t>
            </a:r>
            <a:r>
              <a:rPr lang="en-US" sz="2400" dirty="0" err="1"/>
              <a:t>diskriminacije</a:t>
            </a:r>
            <a:r>
              <a:rPr lang="en-US" sz="2400" dirty="0"/>
              <a:t> s </a:t>
            </a:r>
            <a:r>
              <a:rPr lang="en-US" sz="2400" dirty="0" err="1"/>
              <a:t>kojom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se </a:t>
            </a:r>
            <a:r>
              <a:rPr lang="en-US" sz="2400" dirty="0" err="1"/>
              <a:t>suočili</a:t>
            </a:r>
            <a:r>
              <a:rPr lang="en-US" sz="2400" dirty="0"/>
              <a:t> u </a:t>
            </a:r>
            <a:r>
              <a:rPr lang="en-US" sz="2400" dirty="0" err="1"/>
              <a:t>Evropi</a:t>
            </a:r>
            <a:r>
              <a:rPr lang="en-US" sz="2400" dirty="0"/>
              <a:t>, </a:t>
            </a:r>
            <a:r>
              <a:rPr lang="en-US" sz="2400" dirty="0" err="1"/>
              <a:t>zbog</a:t>
            </a:r>
            <a:r>
              <a:rPr lang="en-US" sz="2400" dirty="0"/>
              <a:t> </a:t>
            </a:r>
            <a:r>
              <a:rPr lang="en-US" sz="2400" dirty="0" err="1"/>
              <a:t>čega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se </a:t>
            </a:r>
            <a:r>
              <a:rPr lang="en-US" sz="2400" dirty="0" err="1"/>
              <a:t>osvećivali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španskim</a:t>
            </a:r>
            <a:r>
              <a:rPr lang="en-US" sz="2400" dirty="0"/>
              <a:t> </a:t>
            </a:r>
            <a:r>
              <a:rPr lang="en-US" sz="2400" dirty="0" err="1"/>
              <a:t>brodovima</a:t>
            </a:r>
            <a:r>
              <a:rPr lang="en-US" sz="2400" dirty="0"/>
              <a:t>. </a:t>
            </a:r>
            <a:r>
              <a:rPr lang="en-US" sz="2400" dirty="0" err="1"/>
              <a:t>Piratstvo</a:t>
            </a:r>
            <a:r>
              <a:rPr lang="en-US" sz="2400" dirty="0"/>
              <a:t> je,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kraju</a:t>
            </a:r>
            <a:r>
              <a:rPr lang="en-US" sz="2400" dirty="0"/>
              <a:t> </a:t>
            </a:r>
            <a:r>
              <a:rPr lang="en-US" sz="2400" dirty="0" err="1"/>
              <a:t>krajeva</a:t>
            </a:r>
            <a:r>
              <a:rPr lang="en-US" sz="2400" dirty="0"/>
              <a:t>, </a:t>
            </a:r>
            <a:r>
              <a:rPr lang="en-US" sz="2400" dirty="0" err="1"/>
              <a:t>izjednačivač</a:t>
            </a:r>
            <a:r>
              <a:rPr lang="en-US" sz="2400" dirty="0"/>
              <a:t> - </a:t>
            </a:r>
            <a:r>
              <a:rPr lang="en-US" sz="2400" dirty="0" err="1"/>
              <a:t>kriminalna</a:t>
            </a:r>
            <a:r>
              <a:rPr lang="en-US" sz="2400" dirty="0"/>
              <a:t> </a:t>
            </a:r>
            <a:r>
              <a:rPr lang="en-US" sz="2400" dirty="0" err="1"/>
              <a:t>aktivnost</a:t>
            </a:r>
            <a:r>
              <a:rPr lang="en-US" sz="2400" dirty="0"/>
              <a:t> </a:t>
            </a:r>
            <a:r>
              <a:rPr lang="en-US" sz="2400" dirty="0" err="1"/>
              <a:t>koja</a:t>
            </a:r>
            <a:r>
              <a:rPr lang="en-US" sz="2400" dirty="0"/>
              <a:t> ne </a:t>
            </a:r>
            <a:r>
              <a:rPr lang="en-US" sz="2400" dirty="0" err="1"/>
              <a:t>odgovara</a:t>
            </a:r>
            <a:r>
              <a:rPr lang="en-US" sz="2400" dirty="0"/>
              <a:t> </a:t>
            </a:r>
            <a:r>
              <a:rPr lang="en-US" sz="2400" dirty="0" err="1"/>
              <a:t>nijednoj</a:t>
            </a:r>
            <a:r>
              <a:rPr lang="en-US" sz="2400" dirty="0"/>
              <a:t> </a:t>
            </a:r>
            <a:r>
              <a:rPr lang="en-US" sz="2400" dirty="0" err="1"/>
              <a:t>vladi</a:t>
            </a:r>
            <a:r>
              <a:rPr lang="en-US" sz="2400" dirty="0"/>
              <a:t> </a:t>
            </a:r>
            <a:r>
              <a:rPr lang="en-US" sz="2400" dirty="0" err="1"/>
              <a:t>ili</a:t>
            </a:r>
            <a:r>
              <a:rPr lang="en-US" sz="2400" dirty="0"/>
              <a:t> </a:t>
            </a:r>
            <a:r>
              <a:rPr lang="en-US" sz="2400" dirty="0" err="1"/>
              <a:t>moralnom</a:t>
            </a:r>
            <a:r>
              <a:rPr lang="en-US" sz="2400" dirty="0"/>
              <a:t> </a:t>
            </a:r>
            <a:r>
              <a:rPr lang="en-US" sz="2400" dirty="0" err="1"/>
              <a:t>kodeksu</a:t>
            </a:r>
            <a:r>
              <a:rPr lang="en-US" sz="2400" dirty="0"/>
              <a:t>. </a:t>
            </a:r>
            <a:r>
              <a:rPr lang="en-US" sz="2400" dirty="0" err="1"/>
              <a:t>Tko</a:t>
            </a:r>
            <a:r>
              <a:rPr lang="en-US" sz="2400" dirty="0"/>
              <a:t> </a:t>
            </a:r>
            <a:r>
              <a:rPr lang="en-US" sz="2400" dirty="0" err="1"/>
              <a:t>najbolje</a:t>
            </a:r>
            <a:r>
              <a:rPr lang="en-US" sz="2400" dirty="0"/>
              <a:t> </a:t>
            </a:r>
            <a:r>
              <a:rPr lang="en-US" sz="2400" dirty="0" err="1"/>
              <a:t>uspijeva</a:t>
            </a:r>
            <a:r>
              <a:rPr lang="en-US" sz="2400" dirty="0"/>
              <a:t> </a:t>
            </a:r>
            <a:r>
              <a:rPr lang="en-US" sz="2400" dirty="0" err="1"/>
              <a:t>srušiti</a:t>
            </a:r>
            <a:r>
              <a:rPr lang="en-US" sz="2400" dirty="0"/>
              <a:t> </a:t>
            </a:r>
            <a:r>
              <a:rPr lang="en-US" sz="2400" dirty="0" err="1"/>
              <a:t>brodove</a:t>
            </a:r>
            <a:r>
              <a:rPr lang="en-US" sz="2400" dirty="0"/>
              <a:t> </a:t>
            </a:r>
            <a:r>
              <a:rPr lang="en-US" sz="2400" dirty="0" err="1"/>
              <a:t>pune</a:t>
            </a:r>
            <a:r>
              <a:rPr lang="en-US" sz="2400" dirty="0"/>
              <a:t> </a:t>
            </a:r>
            <a:r>
              <a:rPr lang="en-US" sz="2400" dirty="0" err="1"/>
              <a:t>blaga</a:t>
            </a:r>
            <a:r>
              <a:rPr lang="en-US" sz="2400" dirty="0"/>
              <a:t>, </a:t>
            </a:r>
            <a:r>
              <a:rPr lang="en-US" sz="2400" dirty="0" err="1"/>
              <a:t>najbolji</a:t>
            </a:r>
            <a:r>
              <a:rPr lang="en-US" sz="2400" dirty="0"/>
              <a:t> je </a:t>
            </a:r>
            <a:r>
              <a:rPr lang="en-US" sz="2400" dirty="0" err="1"/>
              <a:t>gusar</a:t>
            </a:r>
            <a:r>
              <a:rPr lang="en-US" sz="2400" dirty="0"/>
              <a:t>, bez </a:t>
            </a:r>
            <a:r>
              <a:rPr lang="en-US" sz="2400" dirty="0" err="1"/>
              <a:t>obzira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etničku</a:t>
            </a:r>
            <a:r>
              <a:rPr lang="en-US" sz="2400" dirty="0"/>
              <a:t> </a:t>
            </a:r>
            <a:r>
              <a:rPr lang="en-US" sz="2400" dirty="0" err="1"/>
              <a:t>pripadnost</a:t>
            </a:r>
            <a:r>
              <a:rPr lang="en-US" sz="2400" dirty="0"/>
              <a:t> </a:t>
            </a:r>
            <a:r>
              <a:rPr lang="en-US" sz="2400" dirty="0" err="1"/>
              <a:t>ili</a:t>
            </a:r>
            <a:r>
              <a:rPr lang="en-US" sz="2400" dirty="0"/>
              <a:t> </a:t>
            </a:r>
            <a:r>
              <a:rPr lang="en-US" sz="2400" dirty="0" err="1"/>
              <a:t>vjersko</a:t>
            </a:r>
            <a:r>
              <a:rPr lang="en-US" sz="2400" dirty="0"/>
              <a:t> </a:t>
            </a:r>
            <a:r>
              <a:rPr lang="en-US" sz="2400" dirty="0" err="1"/>
              <a:t>uvjerenje</a:t>
            </a:r>
            <a:r>
              <a:rPr lang="en-US" sz="2400" dirty="0"/>
              <a:t>. </a:t>
            </a:r>
            <a:r>
              <a:rPr lang="en-US" sz="2400" dirty="0" err="1"/>
              <a:t>Jevrejski</a:t>
            </a:r>
            <a:r>
              <a:rPr lang="en-US" sz="2400" dirty="0"/>
              <a:t> </a:t>
            </a:r>
            <a:r>
              <a:rPr lang="en-US" sz="2400" dirty="0" err="1"/>
              <a:t>gusari</a:t>
            </a:r>
            <a:r>
              <a:rPr lang="en-US" sz="2400" dirty="0"/>
              <a:t> </a:t>
            </a:r>
            <a:r>
              <a:rPr lang="en-US" sz="2400" dirty="0" err="1"/>
              <a:t>parirali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se s </a:t>
            </a:r>
            <a:r>
              <a:rPr lang="en-US" sz="2400" dirty="0" err="1"/>
              <a:t>najpoznatijim</a:t>
            </a:r>
            <a:r>
              <a:rPr lang="en-US" sz="2400" dirty="0"/>
              <a:t> </a:t>
            </a:r>
            <a:r>
              <a:rPr lang="en-US" sz="2400" dirty="0" err="1"/>
              <a:t>gusarima</a:t>
            </a:r>
            <a:r>
              <a:rPr lang="en-US" sz="2400" dirty="0"/>
              <a:t> </a:t>
            </a:r>
            <a:r>
              <a:rPr lang="en-US" sz="2400" dirty="0" err="1"/>
              <a:t>bilo</a:t>
            </a:r>
            <a:r>
              <a:rPr lang="en-US" sz="2400" dirty="0"/>
              <a:t> </a:t>
            </a:r>
            <a:r>
              <a:rPr lang="en-US" sz="2400" dirty="0" err="1"/>
              <a:t>kojeg</a:t>
            </a:r>
            <a:r>
              <a:rPr lang="en-US" sz="2400" dirty="0"/>
              <a:t> </a:t>
            </a:r>
            <a:r>
              <a:rPr lang="en-US" sz="2400" dirty="0" err="1" smtClean="0"/>
              <a:t>porekla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0747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0113" y="761673"/>
            <a:ext cx="917405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/>
              <a:t>Jamajka</a:t>
            </a:r>
            <a:r>
              <a:rPr lang="en-US" sz="3200" dirty="0"/>
              <a:t> je u to </a:t>
            </a:r>
            <a:r>
              <a:rPr lang="en-US" sz="3200" dirty="0" err="1"/>
              <a:t>vrijeme</a:t>
            </a:r>
            <a:r>
              <a:rPr lang="en-US" sz="3200" dirty="0"/>
              <a:t> </a:t>
            </a:r>
            <a:r>
              <a:rPr lang="en-US" sz="3200" dirty="0" err="1"/>
              <a:t>bila</a:t>
            </a:r>
            <a:r>
              <a:rPr lang="en-US" sz="3200" dirty="0"/>
              <a:t> </a:t>
            </a:r>
            <a:r>
              <a:rPr lang="en-US" sz="3200" dirty="0" err="1"/>
              <a:t>anomalija</a:t>
            </a:r>
            <a:r>
              <a:rPr lang="en-US" sz="3200" dirty="0"/>
              <a:t> u </a:t>
            </a:r>
            <a:r>
              <a:rPr lang="en-US" sz="3200" dirty="0" err="1"/>
              <a:t>Novom</a:t>
            </a:r>
            <a:r>
              <a:rPr lang="en-US" sz="3200" dirty="0"/>
              <a:t> </a:t>
            </a:r>
            <a:r>
              <a:rPr lang="en-US" sz="3200" dirty="0" err="1" smtClean="0"/>
              <a:t>svetu</a:t>
            </a:r>
            <a:r>
              <a:rPr lang="en-US" sz="3200" dirty="0" smtClean="0"/>
              <a:t> </a:t>
            </a:r>
            <a:r>
              <a:rPr lang="en-US" sz="3200" dirty="0"/>
              <a:t>- </a:t>
            </a:r>
            <a:r>
              <a:rPr lang="en-US" sz="3200" dirty="0" err="1" smtClean="0"/>
              <a:t>privatni</a:t>
            </a:r>
            <a:r>
              <a:rPr lang="en-US" sz="3200" dirty="0" smtClean="0"/>
              <a:t> feud </a:t>
            </a:r>
            <a:r>
              <a:rPr lang="en-US" sz="3200" dirty="0" err="1"/>
              <a:t>koji</a:t>
            </a:r>
            <a:r>
              <a:rPr lang="en-US" sz="3200" dirty="0"/>
              <a:t> </a:t>
            </a:r>
            <a:r>
              <a:rPr lang="en-US" sz="3200" dirty="0" err="1"/>
              <a:t>su</a:t>
            </a:r>
            <a:r>
              <a:rPr lang="en-US" sz="3200" dirty="0"/>
              <a:t> </a:t>
            </a:r>
            <a:r>
              <a:rPr lang="en-US" sz="3200" dirty="0" err="1"/>
              <a:t>trajno</a:t>
            </a:r>
            <a:r>
              <a:rPr lang="en-US" sz="3200" dirty="0"/>
              <a:t> </a:t>
            </a:r>
            <a:r>
              <a:rPr lang="en-US" sz="3200" dirty="0" err="1" smtClean="0"/>
              <a:t>dodelili</a:t>
            </a:r>
            <a:r>
              <a:rPr lang="en-US" sz="3200" dirty="0" smtClean="0"/>
              <a:t> </a:t>
            </a:r>
            <a:r>
              <a:rPr lang="en-US" sz="3200" dirty="0" err="1"/>
              <a:t>Kristoferu</a:t>
            </a:r>
            <a:r>
              <a:rPr lang="en-US" sz="3200" dirty="0"/>
              <a:t> </a:t>
            </a:r>
            <a:r>
              <a:rPr lang="en-US" sz="3200" dirty="0" err="1"/>
              <a:t>Kolumbu</a:t>
            </a:r>
            <a:r>
              <a:rPr lang="en-US" sz="3200" dirty="0"/>
              <a:t> </a:t>
            </a:r>
            <a:r>
              <a:rPr lang="en-US" sz="3200" dirty="0" err="1"/>
              <a:t>i</a:t>
            </a:r>
            <a:r>
              <a:rPr lang="en-US" sz="3200" dirty="0"/>
              <a:t> </a:t>
            </a:r>
            <a:r>
              <a:rPr lang="en-US" sz="3200" dirty="0" err="1"/>
              <a:t>njegovim</a:t>
            </a:r>
            <a:r>
              <a:rPr lang="en-US" sz="3200" dirty="0"/>
              <a:t> </a:t>
            </a:r>
            <a:r>
              <a:rPr lang="en-US" sz="3200" dirty="0" err="1" smtClean="0"/>
              <a:t>naslednicima</a:t>
            </a:r>
            <a:r>
              <a:rPr lang="en-US" sz="3200" dirty="0" smtClean="0"/>
              <a:t> </a:t>
            </a:r>
            <a:r>
              <a:rPr lang="en-US" sz="3200" dirty="0"/>
              <a:t>1494. </a:t>
            </a:r>
            <a:r>
              <a:rPr lang="en-US" sz="3200" dirty="0" err="1"/>
              <a:t>godine</a:t>
            </a:r>
            <a:r>
              <a:rPr lang="en-US" sz="3200" dirty="0"/>
              <a:t> </a:t>
            </a:r>
            <a:r>
              <a:rPr lang="en-US" sz="3200" dirty="0" err="1"/>
              <a:t>španski</a:t>
            </a:r>
            <a:r>
              <a:rPr lang="en-US" sz="3200" dirty="0"/>
              <a:t> </a:t>
            </a:r>
            <a:r>
              <a:rPr lang="en-US" sz="3200" dirty="0" err="1"/>
              <a:t>katolički</a:t>
            </a:r>
            <a:r>
              <a:rPr lang="en-US" sz="3200" dirty="0"/>
              <a:t> </a:t>
            </a:r>
            <a:r>
              <a:rPr lang="en-US" sz="3200" dirty="0" err="1" smtClean="0"/>
              <a:t>kraljevski</a:t>
            </a:r>
            <a:r>
              <a:rPr lang="en-US" sz="3200" dirty="0" smtClean="0"/>
              <a:t> par. </a:t>
            </a:r>
            <a:endParaRPr lang="en-US" sz="3200" dirty="0" smtClean="0"/>
          </a:p>
          <a:p>
            <a:endParaRPr lang="en-US" sz="1600" dirty="0"/>
          </a:p>
          <a:p>
            <a:r>
              <a:rPr lang="en-US" sz="3200" dirty="0" smtClean="0"/>
              <a:t>Da </a:t>
            </a:r>
            <a:r>
              <a:rPr lang="en-US" sz="3200" dirty="0"/>
              <a:t>li </a:t>
            </a:r>
            <a:r>
              <a:rPr lang="en-US" sz="3200" dirty="0" smtClean="0"/>
              <a:t>je </a:t>
            </a:r>
            <a:r>
              <a:rPr lang="en-US" sz="3200" dirty="0" err="1" smtClean="0"/>
              <a:t>Kolumbo</a:t>
            </a:r>
            <a:r>
              <a:rPr lang="en-US" sz="3200" dirty="0" smtClean="0"/>
              <a:t> </a:t>
            </a:r>
            <a:r>
              <a:rPr lang="en-US" sz="3200" dirty="0" err="1" smtClean="0"/>
              <a:t>kripto-Jevrejin</a:t>
            </a:r>
            <a:r>
              <a:rPr lang="en-US" sz="3200" dirty="0" smtClean="0"/>
              <a:t>, </a:t>
            </a:r>
            <a:r>
              <a:rPr lang="en-US" sz="3200" dirty="0" err="1" smtClean="0"/>
              <a:t>nerešeno</a:t>
            </a:r>
            <a:r>
              <a:rPr lang="en-US" sz="3200" dirty="0" smtClean="0"/>
              <a:t> je </a:t>
            </a:r>
            <a:r>
              <a:rPr lang="en-US" sz="3200" dirty="0" err="1"/>
              <a:t>pitanje</a:t>
            </a:r>
            <a:r>
              <a:rPr lang="en-US" sz="3200" dirty="0"/>
              <a:t>. </a:t>
            </a:r>
            <a:endParaRPr lang="en-US" sz="3200" dirty="0" smtClean="0"/>
          </a:p>
          <a:p>
            <a:endParaRPr lang="en-US" sz="3200" dirty="0"/>
          </a:p>
          <a:p>
            <a:r>
              <a:rPr lang="en-US" sz="3200" dirty="0" err="1" smtClean="0"/>
              <a:t>Više</a:t>
            </a:r>
            <a:r>
              <a:rPr lang="en-US" sz="3200" dirty="0" smtClean="0"/>
              <a:t> </a:t>
            </a:r>
            <a:r>
              <a:rPr lang="en-US" sz="3200" dirty="0"/>
              <a:t>od </a:t>
            </a:r>
            <a:r>
              <a:rPr lang="en-US" sz="3200" dirty="0" err="1"/>
              <a:t>jednog</a:t>
            </a:r>
            <a:r>
              <a:rPr lang="en-US" sz="3200" dirty="0"/>
              <a:t> </a:t>
            </a:r>
            <a:r>
              <a:rPr lang="en-US" sz="3200" dirty="0" err="1" smtClean="0"/>
              <a:t>veka</a:t>
            </a:r>
            <a:r>
              <a:rPr lang="en-US" sz="3200" dirty="0" smtClean="0"/>
              <a:t> </a:t>
            </a:r>
            <a:r>
              <a:rPr lang="en-US" sz="3200" dirty="0" err="1"/>
              <a:t>rodbina</a:t>
            </a:r>
            <a:r>
              <a:rPr lang="en-US" sz="3200" dirty="0"/>
              <a:t> </a:t>
            </a:r>
            <a:r>
              <a:rPr lang="en-US" sz="3200" dirty="0" err="1" smtClean="0"/>
              <a:t>Kolumbova</a:t>
            </a:r>
            <a:r>
              <a:rPr lang="en-US" sz="3200" dirty="0" smtClean="0"/>
              <a:t> </a:t>
            </a:r>
            <a:r>
              <a:rPr lang="en-US" sz="3200" dirty="0" err="1"/>
              <a:t>držala</a:t>
            </a:r>
            <a:r>
              <a:rPr lang="en-US" sz="3200" dirty="0"/>
              <a:t> je </a:t>
            </a:r>
            <a:r>
              <a:rPr lang="en-US" sz="3200" dirty="0" err="1" smtClean="0"/>
              <a:t>svoj</a:t>
            </a:r>
            <a:r>
              <a:rPr lang="en-US" sz="3200" dirty="0" smtClean="0"/>
              <a:t> </a:t>
            </a:r>
            <a:r>
              <a:rPr lang="en-US" sz="3200" dirty="0" err="1" smtClean="0"/>
              <a:t>privatni</a:t>
            </a:r>
            <a:r>
              <a:rPr lang="en-US" sz="3200" dirty="0" smtClean="0"/>
              <a:t> </a:t>
            </a:r>
            <a:r>
              <a:rPr lang="en-US" sz="3200" dirty="0" err="1" smtClean="0"/>
              <a:t>domen</a:t>
            </a:r>
            <a:r>
              <a:rPr lang="en-US" sz="3200" dirty="0" smtClean="0"/>
              <a:t> </a:t>
            </a:r>
            <a:r>
              <a:rPr lang="en-US" sz="3200" dirty="0" err="1" smtClean="0"/>
              <a:t>daleko</a:t>
            </a:r>
            <a:r>
              <a:rPr lang="en-US" sz="3200" dirty="0" smtClean="0"/>
              <a:t> od </a:t>
            </a:r>
            <a:r>
              <a:rPr lang="en-US" sz="3200" dirty="0" err="1" smtClean="0"/>
              <a:t>kandži</a:t>
            </a:r>
            <a:r>
              <a:rPr lang="en-US" sz="3200" dirty="0" smtClean="0"/>
              <a:t> </a:t>
            </a:r>
            <a:r>
              <a:rPr lang="en-US" sz="3200" dirty="0" err="1"/>
              <a:t>španskih</a:t>
            </a:r>
            <a:r>
              <a:rPr lang="en-US" sz="3200" dirty="0"/>
              <a:t> </a:t>
            </a:r>
            <a:r>
              <a:rPr lang="en-US" sz="3200" dirty="0" err="1"/>
              <a:t>inkvizitora</a:t>
            </a:r>
            <a:r>
              <a:rPr lang="en-US" sz="3200" dirty="0" smtClean="0"/>
              <a:t>.</a:t>
            </a:r>
          </a:p>
          <a:p>
            <a:endParaRPr lang="en-US" sz="3200" dirty="0"/>
          </a:p>
          <a:p>
            <a:r>
              <a:rPr lang="en-US" sz="3200" dirty="0" smtClean="0"/>
              <a:t>1655 </a:t>
            </a:r>
            <a:r>
              <a:rPr lang="en-US" sz="3200" dirty="0" err="1" smtClean="0"/>
              <a:t>britanci</a:t>
            </a:r>
            <a:r>
              <a:rPr lang="en-US" sz="3200" dirty="0" smtClean="0"/>
              <a:t> </a:t>
            </a:r>
            <a:r>
              <a:rPr lang="en-US" sz="3200" dirty="0" err="1" smtClean="0"/>
              <a:t>su</a:t>
            </a:r>
            <a:r>
              <a:rPr lang="en-US" sz="3200" dirty="0" smtClean="0"/>
              <a:t> </a:t>
            </a:r>
            <a:r>
              <a:rPr lang="en-US" sz="3200" dirty="0" err="1" smtClean="0"/>
              <a:t>oteli</a:t>
            </a:r>
            <a:r>
              <a:rPr lang="en-US" sz="3200" dirty="0" smtClean="0"/>
              <a:t> </a:t>
            </a:r>
            <a:r>
              <a:rPr lang="en-US" sz="3200" dirty="0" err="1" smtClean="0"/>
              <a:t>Jamajku</a:t>
            </a:r>
            <a:r>
              <a:rPr lang="en-US" sz="3200" dirty="0" smtClean="0"/>
              <a:t>, </a:t>
            </a:r>
            <a:r>
              <a:rPr lang="en-US" sz="3200" dirty="0"/>
              <a:t>a</a:t>
            </a:r>
            <a:r>
              <a:rPr lang="en-US" sz="3200" dirty="0" smtClean="0"/>
              <a:t> </a:t>
            </a:r>
            <a:r>
              <a:rPr lang="en-US" sz="3200" dirty="0"/>
              <a:t>1720, </a:t>
            </a:r>
            <a:r>
              <a:rPr lang="en-US" sz="3200" dirty="0" err="1" smtClean="0"/>
              <a:t>oko</a:t>
            </a:r>
            <a:r>
              <a:rPr lang="en-US" sz="3200" dirty="0" smtClean="0"/>
              <a:t> 20% </a:t>
            </a:r>
            <a:r>
              <a:rPr lang="en-US" sz="3200" dirty="0" err="1" smtClean="0"/>
              <a:t>stanovnika</a:t>
            </a:r>
            <a:r>
              <a:rPr lang="en-US" sz="3200" dirty="0" smtClean="0"/>
              <a:t> </a:t>
            </a:r>
            <a:r>
              <a:rPr lang="en-US" sz="3200" dirty="0" err="1" smtClean="0"/>
              <a:t>Kingstona</a:t>
            </a:r>
            <a:r>
              <a:rPr lang="en-US" sz="3200" dirty="0" smtClean="0"/>
              <a:t> </a:t>
            </a:r>
            <a:r>
              <a:rPr lang="en-US" sz="3200" dirty="0" err="1" smtClean="0"/>
              <a:t>su</a:t>
            </a:r>
            <a:r>
              <a:rPr lang="en-US" sz="3200" dirty="0" smtClean="0"/>
              <a:t> </a:t>
            </a:r>
            <a:r>
              <a:rPr lang="en-US" sz="3200" dirty="0" err="1" smtClean="0"/>
              <a:t>bili</a:t>
            </a:r>
            <a:r>
              <a:rPr lang="en-US" sz="3200" dirty="0" smtClean="0"/>
              <a:t> Spa-</a:t>
            </a:r>
            <a:r>
              <a:rPr lang="en-US" sz="3200" dirty="0" err="1" smtClean="0"/>
              <a:t>Portugalski</a:t>
            </a:r>
            <a:r>
              <a:rPr lang="en-US" sz="3200" dirty="0" smtClean="0"/>
              <a:t> </a:t>
            </a:r>
            <a:r>
              <a:rPr lang="en-US" sz="3200" dirty="0" err="1" smtClean="0"/>
              <a:t>Jevreji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366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7228" y="432953"/>
            <a:ext cx="1062936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/>
              <a:t>Morske</a:t>
            </a:r>
            <a:r>
              <a:rPr lang="en-US" sz="2400" dirty="0" smtClean="0"/>
              <a:t> </a:t>
            </a:r>
            <a:r>
              <a:rPr lang="en-US" sz="2400" dirty="0" err="1" smtClean="0"/>
              <a:t>pesmice</a:t>
            </a:r>
            <a:r>
              <a:rPr lang="en-US" sz="2400" dirty="0" smtClean="0"/>
              <a:t> </a:t>
            </a:r>
            <a:r>
              <a:rPr lang="en-US" sz="2400" dirty="0" err="1" smtClean="0"/>
              <a:t>olujom</a:t>
            </a:r>
            <a:r>
              <a:rPr lang="en-US" sz="2400" dirty="0" smtClean="0"/>
              <a:t> </a:t>
            </a:r>
            <a:r>
              <a:rPr lang="en-US" sz="2400" dirty="0" err="1" smtClean="0"/>
              <a:t>su</a:t>
            </a:r>
            <a:r>
              <a:rPr lang="en-US" sz="2400" dirty="0" smtClean="0"/>
              <a:t> </a:t>
            </a:r>
            <a:r>
              <a:rPr lang="en-US" sz="2400" dirty="0" err="1" smtClean="0"/>
              <a:t>zauzele</a:t>
            </a:r>
            <a:r>
              <a:rPr lang="en-US" sz="2400" dirty="0" smtClean="0"/>
              <a:t> </a:t>
            </a:r>
            <a:r>
              <a:rPr lang="en-US" sz="2400" dirty="0"/>
              <a:t>Internet. </a:t>
            </a:r>
            <a:r>
              <a:rPr lang="en-US" sz="2400" dirty="0" smtClean="0"/>
              <a:t>One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 smtClean="0"/>
              <a:t>dopadljive</a:t>
            </a:r>
            <a:r>
              <a:rPr lang="en-US" sz="2400" dirty="0" smtClean="0"/>
              <a:t>, </a:t>
            </a:r>
            <a:r>
              <a:rPr lang="en-US" sz="2400" dirty="0" err="1" smtClean="0"/>
              <a:t>povijesne</a:t>
            </a:r>
            <a:r>
              <a:rPr lang="en-US" sz="2400" dirty="0" smtClean="0"/>
              <a:t> </a:t>
            </a:r>
            <a:r>
              <a:rPr lang="en-US" sz="2400" dirty="0" err="1"/>
              <a:t>su</a:t>
            </a:r>
            <a:r>
              <a:rPr lang="en-US" sz="2400" dirty="0"/>
              <a:t>, a </a:t>
            </a:r>
            <a:r>
              <a:rPr lang="en-US" sz="2400" dirty="0" err="1"/>
              <a:t>možda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ih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pjevali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brodovima</a:t>
            </a:r>
            <a:r>
              <a:rPr lang="en-US" sz="2400" dirty="0"/>
              <a:t> „</a:t>
            </a:r>
            <a:r>
              <a:rPr lang="en-US" sz="2400" dirty="0" err="1"/>
              <a:t>Kraljica</a:t>
            </a:r>
            <a:r>
              <a:rPr lang="en-US" sz="2400" dirty="0"/>
              <a:t> </a:t>
            </a:r>
            <a:r>
              <a:rPr lang="en-US" sz="2400" dirty="0" err="1"/>
              <a:t>Estera</a:t>
            </a:r>
            <a:r>
              <a:rPr lang="en-US" sz="2400" dirty="0"/>
              <a:t>“ </a:t>
            </a:r>
            <a:r>
              <a:rPr lang="en-US" sz="2400" dirty="0" err="1"/>
              <a:t>i</a:t>
            </a:r>
            <a:r>
              <a:rPr lang="en-US" sz="2400" dirty="0"/>
              <a:t> „</a:t>
            </a:r>
            <a:r>
              <a:rPr lang="en-US" sz="2400" dirty="0" err="1"/>
              <a:t>Abrahamov</a:t>
            </a:r>
            <a:r>
              <a:rPr lang="en-US" sz="2400" dirty="0"/>
              <a:t> </a:t>
            </a:r>
            <a:r>
              <a:rPr lang="en-US" sz="2400" dirty="0" err="1"/>
              <a:t>štit</a:t>
            </a:r>
            <a:r>
              <a:rPr lang="en-US" sz="2400" dirty="0"/>
              <a:t>“. To </a:t>
            </a:r>
            <a:r>
              <a:rPr lang="en-US" sz="2400" dirty="0" err="1"/>
              <a:t>će</a:t>
            </a:r>
            <a:r>
              <a:rPr lang="en-US" sz="2400" dirty="0"/>
              <a:t> </a:t>
            </a:r>
            <a:r>
              <a:rPr lang="en-US" sz="2400" dirty="0" err="1"/>
              <a:t>reći</a:t>
            </a:r>
            <a:r>
              <a:rPr lang="en-US" sz="2400" dirty="0"/>
              <a:t>, </a:t>
            </a:r>
            <a:r>
              <a:rPr lang="en-US" sz="2400" dirty="0" err="1"/>
              <a:t>možda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ih</a:t>
            </a:r>
            <a:r>
              <a:rPr lang="en-US" sz="2400" dirty="0"/>
              <a:t> </a:t>
            </a:r>
            <a:r>
              <a:rPr lang="en-US" sz="2400" dirty="0" err="1"/>
              <a:t>pjevali</a:t>
            </a:r>
            <a:r>
              <a:rPr lang="en-US" sz="2400" dirty="0"/>
              <a:t> </a:t>
            </a:r>
            <a:r>
              <a:rPr lang="en-US" sz="2400" dirty="0" err="1"/>
              <a:t>jevrejski</a:t>
            </a:r>
            <a:r>
              <a:rPr lang="en-US" sz="2400" dirty="0"/>
              <a:t> </a:t>
            </a:r>
            <a:r>
              <a:rPr lang="en-US" sz="2400" dirty="0" err="1"/>
              <a:t>gusari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 err="1"/>
              <a:t>Jevreji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se </a:t>
            </a:r>
            <a:r>
              <a:rPr lang="en-US" sz="2400" dirty="0" err="1"/>
              <a:t>naseljavali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cijelom</a:t>
            </a:r>
            <a:r>
              <a:rPr lang="en-US" sz="2400" dirty="0"/>
              <a:t> </a:t>
            </a:r>
            <a:r>
              <a:rPr lang="en-US" sz="2400" dirty="0" err="1"/>
              <a:t>Karibima</a:t>
            </a:r>
            <a:r>
              <a:rPr lang="en-US" sz="2400" dirty="0"/>
              <a:t> od </a:t>
            </a:r>
            <a:r>
              <a:rPr lang="en-US" sz="2400" dirty="0" err="1"/>
              <a:t>sredine</a:t>
            </a:r>
            <a:r>
              <a:rPr lang="en-US" sz="2400" dirty="0"/>
              <a:t> 17. </a:t>
            </a:r>
            <a:r>
              <a:rPr lang="en-US" sz="2400" dirty="0" err="1"/>
              <a:t>vijeka</a:t>
            </a:r>
            <a:r>
              <a:rPr lang="en-US" sz="2400" dirty="0"/>
              <a:t> do </a:t>
            </a:r>
            <a:r>
              <a:rPr lang="en-US" sz="2400" dirty="0" err="1"/>
              <a:t>sredine</a:t>
            </a:r>
            <a:r>
              <a:rPr lang="en-US" sz="2400" dirty="0"/>
              <a:t> 19. </a:t>
            </a:r>
            <a:r>
              <a:rPr lang="en-US" sz="2400" dirty="0" err="1"/>
              <a:t>vijeka</a:t>
            </a:r>
            <a:r>
              <a:rPr lang="en-US" sz="2400" dirty="0"/>
              <a:t>. </a:t>
            </a:r>
            <a:r>
              <a:rPr lang="en-US" sz="2400" dirty="0" err="1"/>
              <a:t>Mnogi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pobjegli</a:t>
            </a:r>
            <a:r>
              <a:rPr lang="en-US" sz="2400" dirty="0"/>
              <a:t> </a:t>
            </a:r>
            <a:r>
              <a:rPr lang="en-US" sz="2400" dirty="0" err="1"/>
              <a:t>iz</a:t>
            </a:r>
            <a:r>
              <a:rPr lang="en-US" sz="2400" dirty="0"/>
              <a:t> </a:t>
            </a:r>
            <a:r>
              <a:rPr lang="en-US" sz="2400" dirty="0" err="1"/>
              <a:t>Španije</a:t>
            </a:r>
            <a:r>
              <a:rPr lang="en-US" sz="2400" dirty="0"/>
              <a:t> </a:t>
            </a:r>
            <a:r>
              <a:rPr lang="en-US" sz="2400" dirty="0" err="1"/>
              <a:t>za</a:t>
            </a:r>
            <a:r>
              <a:rPr lang="en-US" sz="2400" dirty="0"/>
              <a:t> </a:t>
            </a:r>
            <a:r>
              <a:rPr lang="en-US" sz="2400" dirty="0" err="1"/>
              <a:t>vrijeme</a:t>
            </a:r>
            <a:r>
              <a:rPr lang="en-US" sz="2400" dirty="0"/>
              <a:t> </a:t>
            </a:r>
            <a:r>
              <a:rPr lang="en-US" sz="2400" dirty="0" err="1"/>
              <a:t>inkvizicije</a:t>
            </a:r>
            <a:r>
              <a:rPr lang="en-US" sz="2400" dirty="0"/>
              <a:t>, </a:t>
            </a:r>
            <a:r>
              <a:rPr lang="en-US" sz="2400" dirty="0" err="1"/>
              <a:t>ili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bili</a:t>
            </a:r>
            <a:r>
              <a:rPr lang="en-US" sz="2400" dirty="0"/>
              <a:t> "</a:t>
            </a:r>
            <a:r>
              <a:rPr lang="en-US" sz="2400" dirty="0" err="1" smtClean="0"/>
              <a:t>conversos</a:t>
            </a:r>
            <a:r>
              <a:rPr lang="en-US" sz="2400" dirty="0"/>
              <a:t>", </a:t>
            </a:r>
            <a:r>
              <a:rPr lang="en-US" sz="2400" dirty="0" err="1"/>
              <a:t>Jevreji</a:t>
            </a:r>
            <a:r>
              <a:rPr lang="en-US" sz="2400" dirty="0"/>
              <a:t> </a:t>
            </a:r>
            <a:r>
              <a:rPr lang="en-US" sz="2400" dirty="0" err="1"/>
              <a:t>koji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bili</a:t>
            </a:r>
            <a:r>
              <a:rPr lang="en-US" sz="2400" dirty="0"/>
              <a:t> </a:t>
            </a:r>
            <a:r>
              <a:rPr lang="en-US" sz="2400" dirty="0" err="1"/>
              <a:t>prisiljeni</a:t>
            </a:r>
            <a:r>
              <a:rPr lang="en-US" sz="2400" dirty="0"/>
              <a:t> </a:t>
            </a:r>
            <a:r>
              <a:rPr lang="en-US" sz="2400" dirty="0" err="1"/>
              <a:t>preći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rimokatoličanstvo</a:t>
            </a:r>
            <a:r>
              <a:rPr lang="en-US" sz="2400" dirty="0"/>
              <a:t> </a:t>
            </a:r>
            <a:r>
              <a:rPr lang="en-US" sz="2400" dirty="0" err="1"/>
              <a:t>za</a:t>
            </a:r>
            <a:r>
              <a:rPr lang="en-US" sz="2400" dirty="0"/>
              <a:t> </a:t>
            </a:r>
            <a:r>
              <a:rPr lang="en-US" sz="2400" dirty="0" err="1"/>
              <a:t>vrijeme</a:t>
            </a:r>
            <a:r>
              <a:rPr lang="en-US" sz="2400" dirty="0"/>
              <a:t> </a:t>
            </a:r>
            <a:r>
              <a:rPr lang="en-US" sz="2400" dirty="0" err="1"/>
              <a:t>vladavine</a:t>
            </a:r>
            <a:r>
              <a:rPr lang="en-US" sz="2400" dirty="0"/>
              <a:t> </a:t>
            </a:r>
            <a:r>
              <a:rPr lang="en-US" sz="2400" dirty="0" err="1"/>
              <a:t>kraljice</a:t>
            </a:r>
            <a:r>
              <a:rPr lang="en-US" sz="2400" dirty="0"/>
              <a:t> </a:t>
            </a:r>
            <a:r>
              <a:rPr lang="en-US" sz="2400" dirty="0" err="1"/>
              <a:t>Izabele</a:t>
            </a:r>
            <a:r>
              <a:rPr lang="en-US" sz="2400" dirty="0"/>
              <a:t>. I </a:t>
            </a:r>
            <a:r>
              <a:rPr lang="en-US" sz="2400" dirty="0" err="1"/>
              <a:t>dok</a:t>
            </a:r>
            <a:r>
              <a:rPr lang="en-US" sz="2400" dirty="0"/>
              <a:t> se </a:t>
            </a:r>
            <a:r>
              <a:rPr lang="en-US" sz="2400" dirty="0" err="1"/>
              <a:t>većina</a:t>
            </a:r>
            <a:r>
              <a:rPr lang="en-US" sz="2400" dirty="0"/>
              <a:t> </a:t>
            </a:r>
            <a:r>
              <a:rPr lang="en-US" sz="2400" dirty="0" err="1"/>
              <a:t>mirno</a:t>
            </a:r>
            <a:r>
              <a:rPr lang="en-US" sz="2400" dirty="0"/>
              <a:t> </a:t>
            </a:r>
            <a:r>
              <a:rPr lang="en-US" sz="2400" dirty="0" err="1"/>
              <a:t>nastanila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raznim</a:t>
            </a:r>
            <a:r>
              <a:rPr lang="en-US" sz="2400" dirty="0"/>
              <a:t> </a:t>
            </a:r>
            <a:r>
              <a:rPr lang="en-US" sz="2400" dirty="0" err="1"/>
              <a:t>ostrvima</a:t>
            </a:r>
            <a:r>
              <a:rPr lang="en-US" sz="2400" dirty="0"/>
              <a:t> - </a:t>
            </a:r>
            <a:r>
              <a:rPr lang="en-US" sz="2400" dirty="0" err="1"/>
              <a:t>Jamajka</a:t>
            </a:r>
            <a:r>
              <a:rPr lang="en-US" sz="2400" dirty="0"/>
              <a:t> je </a:t>
            </a:r>
            <a:r>
              <a:rPr lang="en-US" sz="2400" dirty="0" err="1"/>
              <a:t>imala</a:t>
            </a:r>
            <a:r>
              <a:rPr lang="en-US" sz="2400" dirty="0"/>
              <a:t> </a:t>
            </a:r>
            <a:r>
              <a:rPr lang="en-US" sz="2400" dirty="0" err="1"/>
              <a:t>uspješno</a:t>
            </a:r>
            <a:r>
              <a:rPr lang="en-US" sz="2400" dirty="0"/>
              <a:t> </a:t>
            </a:r>
            <a:r>
              <a:rPr lang="en-US" sz="2400" dirty="0" err="1"/>
              <a:t>jevrejsko</a:t>
            </a:r>
            <a:r>
              <a:rPr lang="en-US" sz="2400" dirty="0"/>
              <a:t> </a:t>
            </a:r>
            <a:r>
              <a:rPr lang="en-US" sz="2400" dirty="0" err="1"/>
              <a:t>stanovništvo</a:t>
            </a:r>
            <a:r>
              <a:rPr lang="en-US" sz="2400" dirty="0"/>
              <a:t> - </a:t>
            </a:r>
            <a:r>
              <a:rPr lang="en-US" sz="2400" dirty="0" err="1"/>
              <a:t>neki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izabrali</a:t>
            </a:r>
            <a:r>
              <a:rPr lang="en-US" sz="2400" dirty="0"/>
              <a:t> </a:t>
            </a:r>
            <a:r>
              <a:rPr lang="en-US" sz="2400" dirty="0" err="1"/>
              <a:t>avanturističkiji</a:t>
            </a:r>
            <a:r>
              <a:rPr lang="en-US" sz="2400" dirty="0"/>
              <a:t>, </a:t>
            </a:r>
            <a:r>
              <a:rPr lang="en-US" sz="2400" dirty="0" err="1"/>
              <a:t>pomorski</a:t>
            </a:r>
            <a:r>
              <a:rPr lang="en-US" sz="2400" dirty="0"/>
              <a:t> </a:t>
            </a:r>
            <a:r>
              <a:rPr lang="en-US" sz="2400" dirty="0" err="1"/>
              <a:t>životni</a:t>
            </a:r>
            <a:r>
              <a:rPr lang="en-US" sz="2400" dirty="0"/>
              <a:t> </a:t>
            </a:r>
            <a:r>
              <a:rPr lang="en-US" sz="2400" dirty="0" err="1"/>
              <a:t>stil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 smtClean="0"/>
              <a:t> </a:t>
            </a:r>
            <a:r>
              <a:rPr lang="en-US" sz="2400" dirty="0" err="1"/>
              <a:t>Jevrejski</a:t>
            </a:r>
            <a:r>
              <a:rPr lang="en-US" sz="2400" dirty="0"/>
              <a:t> </a:t>
            </a:r>
            <a:r>
              <a:rPr lang="en-US" sz="2400" dirty="0" err="1"/>
              <a:t>gusari</a:t>
            </a:r>
            <a:r>
              <a:rPr lang="en-US" sz="2400" dirty="0"/>
              <a:t> s Kariba </a:t>
            </a:r>
            <a:r>
              <a:rPr lang="en-US" sz="2400" dirty="0" err="1"/>
              <a:t>upravljali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brodovima</a:t>
            </a:r>
            <a:r>
              <a:rPr lang="en-US" sz="2400" dirty="0"/>
              <a:t> s </a:t>
            </a:r>
            <a:r>
              <a:rPr lang="en-US" sz="2400" dirty="0" err="1"/>
              <a:t>biblijskim</a:t>
            </a:r>
            <a:r>
              <a:rPr lang="en-US" sz="2400" dirty="0"/>
              <a:t> </a:t>
            </a:r>
            <a:r>
              <a:rPr lang="en-US" sz="2400" dirty="0" err="1"/>
              <a:t>imenima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plovili</a:t>
            </a:r>
            <a:r>
              <a:rPr lang="en-US" sz="2400" dirty="0"/>
              <a:t> u </a:t>
            </a:r>
            <a:r>
              <a:rPr lang="en-US" sz="2400" dirty="0" err="1"/>
              <a:t>potrazi</a:t>
            </a:r>
            <a:r>
              <a:rPr lang="en-US" sz="2400" dirty="0"/>
              <a:t> </a:t>
            </a:r>
            <a:r>
              <a:rPr lang="en-US" sz="2400" dirty="0" err="1"/>
              <a:t>za</a:t>
            </a:r>
            <a:r>
              <a:rPr lang="en-US" sz="2400" dirty="0"/>
              <a:t> </a:t>
            </a:r>
            <a:r>
              <a:rPr lang="en-US" sz="2400" dirty="0" err="1"/>
              <a:t>bogatstvom</a:t>
            </a:r>
            <a:r>
              <a:rPr lang="en-US" sz="2400" dirty="0"/>
              <a:t>, </a:t>
            </a:r>
            <a:r>
              <a:rPr lang="en-US" sz="2400" dirty="0" err="1"/>
              <a:t>možda</a:t>
            </a:r>
            <a:r>
              <a:rPr lang="en-US" sz="2400" dirty="0"/>
              <a:t> </a:t>
            </a:r>
            <a:r>
              <a:rPr lang="en-US" sz="2400" dirty="0" err="1"/>
              <a:t>kako</a:t>
            </a:r>
            <a:r>
              <a:rPr lang="en-US" sz="2400" dirty="0"/>
              <a:t> bi </a:t>
            </a:r>
            <a:r>
              <a:rPr lang="en-US" sz="2400" dirty="0" err="1"/>
              <a:t>pomogli</a:t>
            </a:r>
            <a:r>
              <a:rPr lang="en-US" sz="2400" dirty="0"/>
              <a:t> u </a:t>
            </a:r>
            <a:r>
              <a:rPr lang="en-US" sz="2400" dirty="0" err="1"/>
              <a:t>izgradnji</a:t>
            </a:r>
            <a:r>
              <a:rPr lang="en-US" sz="2400" dirty="0"/>
              <a:t> </a:t>
            </a:r>
            <a:r>
              <a:rPr lang="en-US" sz="2400" dirty="0" err="1"/>
              <a:t>boljeg</a:t>
            </a:r>
            <a:r>
              <a:rPr lang="en-US" sz="2400" dirty="0"/>
              <a:t> </a:t>
            </a:r>
            <a:r>
              <a:rPr lang="en-US" sz="2400" dirty="0" err="1"/>
              <a:t>života</a:t>
            </a:r>
            <a:r>
              <a:rPr lang="en-US" sz="2400" dirty="0"/>
              <a:t> u </a:t>
            </a:r>
            <a:r>
              <a:rPr lang="en-US" sz="2400" dirty="0" err="1"/>
              <a:t>Novom</a:t>
            </a:r>
            <a:r>
              <a:rPr lang="en-US" sz="2400" dirty="0"/>
              <a:t> </a:t>
            </a:r>
            <a:r>
              <a:rPr lang="en-US" sz="2400" dirty="0" err="1"/>
              <a:t>svijetu</a:t>
            </a:r>
            <a:r>
              <a:rPr lang="en-US" sz="2400" dirty="0"/>
              <a:t>. </a:t>
            </a:r>
            <a:r>
              <a:rPr lang="en-US" sz="2400" dirty="0" err="1"/>
              <a:t>Neki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prihvatili</a:t>
            </a:r>
            <a:r>
              <a:rPr lang="en-US" sz="2400" dirty="0"/>
              <a:t> </a:t>
            </a:r>
            <a:r>
              <a:rPr lang="en-US" sz="2400" dirty="0" err="1"/>
              <a:t>borbeni</a:t>
            </a:r>
            <a:r>
              <a:rPr lang="en-US" sz="2400" dirty="0"/>
              <a:t> </a:t>
            </a:r>
            <a:r>
              <a:rPr lang="en-US" sz="2400" dirty="0" err="1"/>
              <a:t>pristup</a:t>
            </a:r>
            <a:r>
              <a:rPr lang="en-US" sz="2400" dirty="0"/>
              <a:t> </a:t>
            </a:r>
            <a:r>
              <a:rPr lang="en-US" sz="2400" dirty="0" err="1"/>
              <a:t>svom</a:t>
            </a:r>
            <a:r>
              <a:rPr lang="en-US" sz="2400" dirty="0"/>
              <a:t> </a:t>
            </a:r>
            <a:r>
              <a:rPr lang="en-US" sz="2400" dirty="0" err="1"/>
              <a:t>izgnanstvu</a:t>
            </a:r>
            <a:r>
              <a:rPr lang="en-US" sz="2400" dirty="0"/>
              <a:t>, </a:t>
            </a:r>
            <a:r>
              <a:rPr lang="en-US" sz="2400" dirty="0" err="1"/>
              <a:t>fokusirajući</a:t>
            </a:r>
            <a:r>
              <a:rPr lang="en-US" sz="2400" dirty="0"/>
              <a:t> se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napade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španske</a:t>
            </a:r>
            <a:r>
              <a:rPr lang="en-US" sz="2400" dirty="0"/>
              <a:t> </a:t>
            </a:r>
            <a:r>
              <a:rPr lang="en-US" sz="2400" dirty="0" err="1"/>
              <a:t>brodove</a:t>
            </a:r>
            <a:r>
              <a:rPr lang="en-US" sz="2400" dirty="0"/>
              <a:t> </a:t>
            </a:r>
            <a:r>
              <a:rPr lang="en-US" sz="2400" dirty="0" err="1"/>
              <a:t>kao</a:t>
            </a:r>
            <a:r>
              <a:rPr lang="en-US" sz="2400" dirty="0"/>
              <a:t> </a:t>
            </a:r>
            <a:r>
              <a:rPr lang="en-US" sz="2400" dirty="0" err="1" smtClean="0"/>
              <a:t>osveta</a:t>
            </a:r>
            <a:r>
              <a:rPr lang="en-US" sz="2400" dirty="0" smtClean="0"/>
              <a:t> </a:t>
            </a:r>
            <a:r>
              <a:rPr lang="en-US" sz="2400" dirty="0" err="1" smtClean="0"/>
              <a:t>za</a:t>
            </a:r>
            <a:r>
              <a:rPr lang="en-US" sz="2400" dirty="0" smtClean="0"/>
              <a:t> </a:t>
            </a:r>
            <a:r>
              <a:rPr lang="en-US" sz="2400" dirty="0" err="1"/>
              <a:t>inkviziciju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2342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182" b="6645"/>
          <a:stretch/>
        </p:blipFill>
        <p:spPr>
          <a:xfrm>
            <a:off x="0" y="0"/>
            <a:ext cx="12192000" cy="66841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21260" y="1042047"/>
            <a:ext cx="5372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JAMAICA FAREWELL - Harry Belafonte - Lyrics - YouTube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08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12886" y="307938"/>
            <a:ext cx="12154396" cy="1481756"/>
          </a:xfrm>
          <a:prstGeom prst="rect">
            <a:avLst/>
          </a:prstGeom>
          <a:solidFill>
            <a:srgbClr val="FCF2E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87266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700" b="1" i="0" u="none" strike="noStrike" cap="none" normalizeH="0" baseline="0" dirty="0" smtClean="0">
                <a:ln>
                  <a:noFill/>
                </a:ln>
                <a:solidFill>
                  <a:srgbClr val="54524F"/>
                </a:solidFill>
                <a:effectLst/>
                <a:latin typeface="Source Sans Pro"/>
              </a:rPr>
              <a:t>Hunt's Bay Jewish Cemetery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/>
              <a:t>Kingston, Kingston, Jamaica </a:t>
            </a:r>
            <a:endParaRPr kumimoji="0" lang="en-US" altLang="en-US" sz="2700" b="1" i="0" u="none" strike="noStrike" cap="none" normalizeH="0" baseline="0" dirty="0" smtClean="0">
              <a:ln>
                <a:noFill/>
              </a:ln>
              <a:solidFill>
                <a:srgbClr val="54524F"/>
              </a:solidFill>
              <a:effectLst/>
              <a:latin typeface="Source Sans Pr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653" y="1908286"/>
            <a:ext cx="561975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3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99" y="0"/>
            <a:ext cx="10210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93" y="277634"/>
            <a:ext cx="4099842" cy="61609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99279" y="1834622"/>
            <a:ext cx="38379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212121"/>
                </a:solidFill>
                <a:latin typeface="Khula"/>
              </a:rPr>
              <a:t>Hunt’s </a:t>
            </a:r>
            <a:r>
              <a:rPr lang="en-US" sz="2400" dirty="0">
                <a:solidFill>
                  <a:srgbClr val="212121"/>
                </a:solidFill>
                <a:latin typeface="Khula"/>
              </a:rPr>
              <a:t>Bay Cemetery’s bluestone, limestone and </a:t>
            </a:r>
            <a:r>
              <a:rPr lang="en-US" sz="2400" dirty="0" err="1" smtClean="0">
                <a:solidFill>
                  <a:srgbClr val="212121"/>
                </a:solidFill>
                <a:latin typeface="Khula"/>
              </a:rPr>
              <a:t>mermerni</a:t>
            </a:r>
            <a:r>
              <a:rPr lang="en-US" sz="2400" dirty="0" smtClean="0">
                <a:solidFill>
                  <a:srgbClr val="212121"/>
                </a:solidFill>
                <a:latin typeface="Khula"/>
              </a:rPr>
              <a:t> </a:t>
            </a:r>
            <a:r>
              <a:rPr lang="en-US" sz="2400" dirty="0" err="1" smtClean="0">
                <a:solidFill>
                  <a:srgbClr val="212121"/>
                </a:solidFill>
                <a:latin typeface="Khula"/>
              </a:rPr>
              <a:t>grobovi</a:t>
            </a:r>
            <a:r>
              <a:rPr lang="en-US" sz="2400" dirty="0" smtClean="0">
                <a:solidFill>
                  <a:srgbClr val="212121"/>
                </a:solidFill>
                <a:latin typeface="Khula"/>
              </a:rPr>
              <a:t> </a:t>
            </a:r>
            <a:r>
              <a:rPr lang="en-US" sz="2400" dirty="0" err="1" smtClean="0">
                <a:solidFill>
                  <a:srgbClr val="212121"/>
                </a:solidFill>
                <a:latin typeface="Khula"/>
              </a:rPr>
              <a:t>ispisani</a:t>
            </a:r>
            <a:r>
              <a:rPr lang="en-US" sz="2400" dirty="0" smtClean="0">
                <a:solidFill>
                  <a:srgbClr val="212121"/>
                </a:solidFill>
                <a:latin typeface="Khula"/>
              </a:rPr>
              <a:t> Portuguese</a:t>
            </a:r>
            <a:r>
              <a:rPr lang="en-US" sz="2400" dirty="0">
                <a:solidFill>
                  <a:srgbClr val="212121"/>
                </a:solidFill>
                <a:latin typeface="Khula"/>
              </a:rPr>
              <a:t>, Hebrew and English </a:t>
            </a:r>
            <a:r>
              <a:rPr lang="en-US" sz="2400" dirty="0" err="1" smtClean="0">
                <a:solidFill>
                  <a:srgbClr val="212121"/>
                </a:solidFill>
                <a:latin typeface="Khula"/>
              </a:rPr>
              <a:t>epitafima</a:t>
            </a:r>
            <a:r>
              <a:rPr lang="en-US" sz="2400" dirty="0" smtClean="0">
                <a:solidFill>
                  <a:srgbClr val="212121"/>
                </a:solidFill>
                <a:latin typeface="Khula"/>
              </a:rPr>
              <a:t> </a:t>
            </a:r>
            <a:r>
              <a:rPr lang="en-US" sz="2400" dirty="0" err="1" smtClean="0">
                <a:solidFill>
                  <a:srgbClr val="212121"/>
                </a:solidFill>
                <a:latin typeface="Khula"/>
              </a:rPr>
              <a:t>broje</a:t>
            </a:r>
            <a:r>
              <a:rPr lang="en-US" sz="2400" dirty="0" smtClean="0">
                <a:solidFill>
                  <a:srgbClr val="212121"/>
                </a:solidFill>
                <a:latin typeface="Khula"/>
              </a:rPr>
              <a:t> </a:t>
            </a:r>
            <a:r>
              <a:rPr lang="en-US" sz="2400" dirty="0" err="1" smtClean="0">
                <a:solidFill>
                  <a:srgbClr val="212121"/>
                </a:solidFill>
                <a:latin typeface="Khula"/>
              </a:rPr>
              <a:t>nekih</a:t>
            </a:r>
            <a:r>
              <a:rPr lang="en-US" sz="2400" dirty="0" smtClean="0">
                <a:solidFill>
                  <a:srgbClr val="212121"/>
                </a:solidFill>
                <a:latin typeface="Khula"/>
              </a:rPr>
              <a:t> </a:t>
            </a:r>
            <a:r>
              <a:rPr lang="en-US" sz="2400" dirty="0">
                <a:solidFill>
                  <a:srgbClr val="212121"/>
                </a:solidFill>
                <a:latin typeface="Khula"/>
              </a:rPr>
              <a:t>50 </a:t>
            </a:r>
            <a:r>
              <a:rPr lang="en-US" sz="2400" dirty="0" err="1" smtClean="0">
                <a:solidFill>
                  <a:srgbClr val="212121"/>
                </a:solidFill>
                <a:latin typeface="Khula"/>
              </a:rPr>
              <a:t>na</a:t>
            </a:r>
            <a:r>
              <a:rPr lang="en-US" sz="2400" dirty="0" smtClean="0">
                <a:solidFill>
                  <a:srgbClr val="212121"/>
                </a:solidFill>
                <a:latin typeface="Khula"/>
              </a:rPr>
              <a:t> </a:t>
            </a:r>
            <a:r>
              <a:rPr lang="en-US" sz="2400" dirty="0" err="1" smtClean="0">
                <a:solidFill>
                  <a:srgbClr val="212121"/>
                </a:solidFill>
                <a:latin typeface="Khula"/>
              </a:rPr>
              <a:t>kojima</a:t>
            </a:r>
            <a:r>
              <a:rPr lang="en-US" sz="2400" dirty="0" smtClean="0">
                <a:solidFill>
                  <a:srgbClr val="212121"/>
                </a:solidFill>
                <a:latin typeface="Khula"/>
              </a:rPr>
              <a:t> </a:t>
            </a:r>
            <a:r>
              <a:rPr lang="en-US" sz="2400" dirty="0" err="1" smtClean="0">
                <a:solidFill>
                  <a:srgbClr val="212121"/>
                </a:solidFill>
                <a:latin typeface="Khula"/>
              </a:rPr>
              <a:t>su</a:t>
            </a:r>
            <a:r>
              <a:rPr lang="en-US" sz="2400" dirty="0" smtClean="0">
                <a:solidFill>
                  <a:srgbClr val="212121"/>
                </a:solidFill>
                <a:latin typeface="Khula"/>
              </a:rPr>
              <a:t> </a:t>
            </a:r>
            <a:r>
              <a:rPr lang="en-US" sz="2400" dirty="0" err="1" smtClean="0">
                <a:solidFill>
                  <a:srgbClr val="212121"/>
                </a:solidFill>
                <a:latin typeface="Khula"/>
              </a:rPr>
              <a:t>lobanje</a:t>
            </a:r>
            <a:r>
              <a:rPr lang="en-US" sz="2400" dirty="0" smtClean="0">
                <a:solidFill>
                  <a:srgbClr val="212121"/>
                </a:solidFill>
                <a:latin typeface="Khula"/>
              </a:rPr>
              <a:t> </a:t>
            </a:r>
            <a:r>
              <a:rPr lang="en-US" sz="2400" dirty="0" err="1" smtClean="0">
                <a:solidFill>
                  <a:srgbClr val="212121"/>
                </a:solidFill>
                <a:latin typeface="Khula"/>
              </a:rPr>
              <a:t>sa</a:t>
            </a:r>
            <a:r>
              <a:rPr lang="en-US" sz="2400" dirty="0" smtClean="0">
                <a:solidFill>
                  <a:srgbClr val="212121"/>
                </a:solidFill>
                <a:latin typeface="Khula"/>
              </a:rPr>
              <a:t> </a:t>
            </a:r>
            <a:r>
              <a:rPr lang="en-US" sz="2400" dirty="0" err="1" smtClean="0">
                <a:solidFill>
                  <a:srgbClr val="212121"/>
                </a:solidFill>
                <a:latin typeface="Khula"/>
              </a:rPr>
              <a:t>ukrstenimm</a:t>
            </a:r>
            <a:r>
              <a:rPr lang="en-US" sz="2400" dirty="0" smtClean="0">
                <a:solidFill>
                  <a:srgbClr val="212121"/>
                </a:solidFill>
                <a:latin typeface="Khula"/>
              </a:rPr>
              <a:t> </a:t>
            </a:r>
            <a:r>
              <a:rPr lang="en-US" sz="2400" dirty="0" err="1" smtClean="0">
                <a:solidFill>
                  <a:srgbClr val="212121"/>
                </a:solidFill>
                <a:latin typeface="Khula"/>
              </a:rPr>
              <a:t>kostima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9944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485" y="0"/>
            <a:ext cx="8949250" cy="758925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104586" y="592428"/>
            <a:ext cx="3000777" cy="87576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5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50762" y="3342131"/>
            <a:ext cx="11940208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alt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Yaakov </a:t>
            </a: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Koriel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commanded three pirate ships in the Caribbean. He later repented and ended up in Safed as one of the Kabbalah students of the Ari (Rabbi Isaac Luria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 is buried near the Ari's grave.</a:t>
            </a:r>
            <a:r>
              <a:rPr kumimoji="0" lang="en-US" altLang="en-US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Yaakov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Koriel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was born to Jewish family that converted to Christianity under pressure from the Inquisition when Yaakov was a child. </a:t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 a young man, Yaakov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Koriel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was a captain of the Spanish fleet until he was caught by the Inquisition. He was freed by his sailors, most of whom were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marranos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themselves. </a:t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 many years after that his only goal was revenge. </a:t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75763" y="602927"/>
            <a:ext cx="1022582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Jewish pirate Motta the Portuguese.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CARVAJAL, ANTONIO FERNANDEZ (leader of London's covert Jewish community, first </a:t>
            </a:r>
            <a:r>
              <a:rPr lang="en-US" alt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endenized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Jew; born about 1590, probably at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Fundão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Portugal; died in London Nov. 10, 1659. On August 17, 1655 Oliver Cromwell awarded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Carvajal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English citizenship, make him (and his 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sons) the first legal Jews after 365 years of expel.</a:t>
            </a:r>
            <a:b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63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8790" y="127926"/>
            <a:ext cx="116038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Pirat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David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Abravanel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iste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dinastije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kao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Spanski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rabini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kao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don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Isaac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Abravanel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pridruzio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britancima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posto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njegova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familija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pobijena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negde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obali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juzen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Amerike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Koristio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partizansko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ime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"Captain Davis" ,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komandovao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brodom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koji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zvao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Jerusalem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udeci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raznim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izvestajima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on je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osoba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koja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otkrila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Uskrsnja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ostrva</a:t>
            </a:r>
            <a:endParaRPr lang="en-US" alt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6560"/>
            <a:ext cx="1219200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8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67696" y="2011131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 err="1" smtClean="0">
                <a:solidFill>
                  <a:srgbClr val="212121"/>
                </a:solidFill>
                <a:latin typeface="Khula"/>
              </a:rPr>
              <a:t>Piraterija</a:t>
            </a:r>
            <a:r>
              <a:rPr lang="en-US" sz="3200" dirty="0" smtClean="0">
                <a:solidFill>
                  <a:srgbClr val="212121"/>
                </a:solidFill>
                <a:latin typeface="Khula"/>
              </a:rPr>
              <a:t> je </a:t>
            </a:r>
            <a:r>
              <a:rPr lang="en-US" sz="3200" dirty="0" err="1" smtClean="0">
                <a:solidFill>
                  <a:srgbClr val="212121"/>
                </a:solidFill>
                <a:latin typeface="Khula"/>
              </a:rPr>
              <a:t>na</a:t>
            </a:r>
            <a:r>
              <a:rPr lang="en-US" sz="3200" dirty="0" smtClean="0">
                <a:solidFill>
                  <a:srgbClr val="212121"/>
                </a:solidFill>
                <a:latin typeface="Khula"/>
              </a:rPr>
              <a:t> </a:t>
            </a:r>
            <a:r>
              <a:rPr lang="en-US" sz="3200" dirty="0" err="1" smtClean="0">
                <a:solidFill>
                  <a:srgbClr val="212121"/>
                </a:solidFill>
                <a:latin typeface="Khula"/>
              </a:rPr>
              <a:t>kraju</a:t>
            </a:r>
            <a:r>
              <a:rPr lang="en-US" sz="3200" dirty="0" smtClean="0">
                <a:solidFill>
                  <a:srgbClr val="212121"/>
                </a:solidFill>
                <a:latin typeface="Khula"/>
              </a:rPr>
              <a:t> </a:t>
            </a:r>
            <a:r>
              <a:rPr lang="en-US" sz="3200" dirty="0" err="1" smtClean="0">
                <a:solidFill>
                  <a:srgbClr val="212121"/>
                </a:solidFill>
                <a:latin typeface="Khula"/>
              </a:rPr>
              <a:t>zabranjena</a:t>
            </a:r>
            <a:r>
              <a:rPr lang="en-US" sz="3200" dirty="0" smtClean="0">
                <a:solidFill>
                  <a:srgbClr val="212121"/>
                </a:solidFill>
                <a:latin typeface="Khula"/>
              </a:rPr>
              <a:t> </a:t>
            </a:r>
            <a:r>
              <a:rPr lang="en-US" sz="3200" dirty="0" err="1" smtClean="0">
                <a:solidFill>
                  <a:srgbClr val="212121"/>
                </a:solidFill>
                <a:latin typeface="Khula"/>
              </a:rPr>
              <a:t>na</a:t>
            </a:r>
            <a:r>
              <a:rPr lang="en-US" sz="3200" dirty="0" smtClean="0">
                <a:solidFill>
                  <a:srgbClr val="212121"/>
                </a:solidFill>
                <a:latin typeface="Khula"/>
              </a:rPr>
              <a:t> </a:t>
            </a:r>
            <a:r>
              <a:rPr lang="en-US" sz="3200" dirty="0" err="1" smtClean="0">
                <a:solidFill>
                  <a:srgbClr val="212121"/>
                </a:solidFill>
                <a:latin typeface="Khula"/>
              </a:rPr>
              <a:t>Jamaiki</a:t>
            </a:r>
            <a:r>
              <a:rPr lang="en-US" sz="3200" dirty="0" smtClean="0">
                <a:solidFill>
                  <a:srgbClr val="212121"/>
                </a:solidFill>
                <a:latin typeface="Khula"/>
              </a:rPr>
              <a:t> 1687. a </a:t>
            </a:r>
            <a:r>
              <a:rPr lang="en-US" sz="3200" dirty="0" err="1" smtClean="0">
                <a:solidFill>
                  <a:srgbClr val="212121"/>
                </a:solidFill>
                <a:latin typeface="Khula"/>
              </a:rPr>
              <a:t>na</a:t>
            </a:r>
            <a:r>
              <a:rPr lang="en-US" sz="3200" dirty="0" smtClean="0">
                <a:solidFill>
                  <a:srgbClr val="212121"/>
                </a:solidFill>
                <a:latin typeface="Khula"/>
              </a:rPr>
              <a:t> </a:t>
            </a:r>
            <a:r>
              <a:rPr lang="en-US" sz="3200" dirty="0" err="1" smtClean="0">
                <a:solidFill>
                  <a:srgbClr val="212121"/>
                </a:solidFill>
                <a:latin typeface="Khula"/>
              </a:rPr>
              <a:t>Bahamama</a:t>
            </a:r>
            <a:r>
              <a:rPr lang="en-US" sz="3200" dirty="0" smtClean="0">
                <a:solidFill>
                  <a:srgbClr val="212121"/>
                </a:solidFill>
                <a:latin typeface="Khula"/>
              </a:rPr>
              <a:t> 1717</a:t>
            </a:r>
            <a:r>
              <a:rPr lang="en-US" sz="3200" dirty="0">
                <a:solidFill>
                  <a:srgbClr val="212121"/>
                </a:solidFill>
                <a:latin typeface="Khula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071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0259" y="387773"/>
            <a:ext cx="1042330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U </a:t>
            </a:r>
            <a:r>
              <a:rPr lang="en-US" sz="2800" dirty="0" err="1"/>
              <a:t>stvari</a:t>
            </a:r>
            <a:r>
              <a:rPr lang="en-US" sz="2800" dirty="0"/>
              <a:t>, </a:t>
            </a:r>
            <a:r>
              <a:rPr lang="en-US" sz="2800" dirty="0" err="1"/>
              <a:t>jevrejski</a:t>
            </a:r>
            <a:r>
              <a:rPr lang="en-US" sz="2800" dirty="0"/>
              <a:t> </a:t>
            </a:r>
            <a:r>
              <a:rPr lang="en-US" sz="2800" dirty="0" err="1"/>
              <a:t>gusari</a:t>
            </a:r>
            <a:r>
              <a:rPr lang="en-US" sz="2800" dirty="0"/>
              <a:t> </a:t>
            </a:r>
            <a:r>
              <a:rPr lang="en-US" sz="2800" dirty="0" err="1"/>
              <a:t>često</a:t>
            </a:r>
            <a:r>
              <a:rPr lang="en-US" sz="2800" dirty="0"/>
              <a:t> </a:t>
            </a:r>
            <a:r>
              <a:rPr lang="en-US" sz="2800" dirty="0" err="1"/>
              <a:t>su</a:t>
            </a:r>
            <a:r>
              <a:rPr lang="en-US" sz="2800" dirty="0"/>
              <a:t> </a:t>
            </a:r>
            <a:r>
              <a:rPr lang="en-US" sz="2800" dirty="0" err="1"/>
              <a:t>radili</a:t>
            </a:r>
            <a:r>
              <a:rPr lang="en-US" sz="2800" dirty="0"/>
              <a:t> s </a:t>
            </a:r>
            <a:r>
              <a:rPr lang="en-US" sz="2800" dirty="0" err="1"/>
              <a:t>drugim</a:t>
            </a:r>
            <a:r>
              <a:rPr lang="en-US" sz="2800" dirty="0"/>
              <a:t> </a:t>
            </a:r>
            <a:r>
              <a:rPr lang="en-US" sz="2800" dirty="0" err="1"/>
              <a:t>zemljama</a:t>
            </a:r>
            <a:r>
              <a:rPr lang="en-US" sz="2800" dirty="0"/>
              <a:t> </a:t>
            </a:r>
            <a:r>
              <a:rPr lang="en-US" sz="2800" dirty="0" err="1"/>
              <a:t>kako</a:t>
            </a:r>
            <a:r>
              <a:rPr lang="en-US" sz="2800" dirty="0"/>
              <a:t> bi </a:t>
            </a:r>
            <a:r>
              <a:rPr lang="en-US" sz="2800" dirty="0" err="1"/>
              <a:t>napali</a:t>
            </a:r>
            <a:r>
              <a:rPr lang="en-US" sz="2800" dirty="0"/>
              <a:t> </a:t>
            </a:r>
            <a:r>
              <a:rPr lang="en-US" sz="2800" dirty="0" err="1"/>
              <a:t>španske</a:t>
            </a:r>
            <a:r>
              <a:rPr lang="en-US" sz="2800" dirty="0"/>
              <a:t> </a:t>
            </a:r>
            <a:r>
              <a:rPr lang="en-US" sz="2800" dirty="0" err="1"/>
              <a:t>brodove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postali</a:t>
            </a:r>
            <a:r>
              <a:rPr lang="en-US" sz="2800" dirty="0"/>
              <a:t> </a:t>
            </a:r>
            <a:r>
              <a:rPr lang="en-US" sz="2800" dirty="0" err="1"/>
              <a:t>igrači</a:t>
            </a:r>
            <a:r>
              <a:rPr lang="en-US" sz="2800" dirty="0"/>
              <a:t> u </a:t>
            </a:r>
            <a:r>
              <a:rPr lang="en-US" sz="2800" dirty="0" err="1"/>
              <a:t>ekonomijama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sukobima</a:t>
            </a:r>
            <a:r>
              <a:rPr lang="en-US" sz="2800" dirty="0"/>
              <a:t> tog </a:t>
            </a:r>
            <a:r>
              <a:rPr lang="en-US" sz="2800" dirty="0" err="1"/>
              <a:t>doba</a:t>
            </a:r>
            <a:r>
              <a:rPr lang="en-US" sz="2800" dirty="0"/>
              <a:t>; </a:t>
            </a:r>
            <a:r>
              <a:rPr lang="en-US" sz="2800" dirty="0" err="1"/>
              <a:t>Britanci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Holanđani</a:t>
            </a:r>
            <a:r>
              <a:rPr lang="en-US" sz="2800" dirty="0"/>
              <a:t>,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primjer</a:t>
            </a:r>
            <a:r>
              <a:rPr lang="en-US" sz="2800" dirty="0"/>
              <a:t>, </a:t>
            </a:r>
            <a:r>
              <a:rPr lang="en-US" sz="2800" dirty="0" err="1"/>
              <a:t>često</a:t>
            </a:r>
            <a:r>
              <a:rPr lang="en-US" sz="2800" dirty="0"/>
              <a:t> </a:t>
            </a:r>
            <a:r>
              <a:rPr lang="en-US" sz="2800" dirty="0" err="1"/>
              <a:t>su</a:t>
            </a:r>
            <a:r>
              <a:rPr lang="en-US" sz="2800" dirty="0"/>
              <a:t> </a:t>
            </a:r>
            <a:r>
              <a:rPr lang="en-US" sz="2800" dirty="0" err="1"/>
              <a:t>bili</a:t>
            </a:r>
            <a:r>
              <a:rPr lang="en-US" sz="2800" dirty="0"/>
              <a:t> u </a:t>
            </a:r>
            <a:r>
              <a:rPr lang="en-US" sz="2800" dirty="0" err="1"/>
              <a:t>suprotnosti</a:t>
            </a:r>
            <a:r>
              <a:rPr lang="en-US" sz="2800" dirty="0"/>
              <a:t> </a:t>
            </a:r>
            <a:r>
              <a:rPr lang="en-US" sz="2800" dirty="0" err="1"/>
              <a:t>sa</a:t>
            </a:r>
            <a:r>
              <a:rPr lang="en-US" sz="2800" dirty="0"/>
              <a:t> </a:t>
            </a:r>
            <a:r>
              <a:rPr lang="en-US" sz="2800" dirty="0" err="1"/>
              <a:t>Španijom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angažirali</a:t>
            </a:r>
            <a:r>
              <a:rPr lang="en-US" sz="2800" dirty="0"/>
              <a:t> </a:t>
            </a:r>
            <a:r>
              <a:rPr lang="en-US" sz="2800" dirty="0" err="1"/>
              <a:t>su</a:t>
            </a:r>
            <a:r>
              <a:rPr lang="en-US" sz="2800" dirty="0"/>
              <a:t> pirate da </a:t>
            </a:r>
            <a:r>
              <a:rPr lang="en-US" sz="2800" dirty="0" err="1"/>
              <a:t>pomažu</a:t>
            </a:r>
            <a:r>
              <a:rPr lang="en-US" sz="2800" dirty="0"/>
              <a:t> </a:t>
            </a:r>
            <a:r>
              <a:rPr lang="en-US" sz="2800" dirty="0" err="1"/>
              <a:t>njihove</a:t>
            </a:r>
            <a:r>
              <a:rPr lang="en-US" sz="2800" dirty="0"/>
              <a:t> </a:t>
            </a:r>
            <a:r>
              <a:rPr lang="en-US" sz="2800" dirty="0" err="1"/>
              <a:t>napade</a:t>
            </a:r>
            <a:r>
              <a:rPr lang="en-US" sz="2800" dirty="0"/>
              <a:t>.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err="1" smtClean="0"/>
              <a:t>Jevrejsko</a:t>
            </a:r>
            <a:r>
              <a:rPr lang="en-US" sz="2800" dirty="0" smtClean="0"/>
              <a:t> </a:t>
            </a:r>
            <a:r>
              <a:rPr lang="en-US" sz="2800" dirty="0" err="1"/>
              <a:t>stanovništvo</a:t>
            </a:r>
            <a:r>
              <a:rPr lang="en-US" sz="2800" dirty="0"/>
              <a:t> </a:t>
            </a:r>
            <a:r>
              <a:rPr lang="en-US" sz="2800" dirty="0" err="1"/>
              <a:t>često</a:t>
            </a:r>
            <a:r>
              <a:rPr lang="en-US" sz="2800" dirty="0"/>
              <a:t> je </a:t>
            </a:r>
            <a:r>
              <a:rPr lang="en-US" sz="2800" dirty="0" err="1"/>
              <a:t>radilo</a:t>
            </a:r>
            <a:r>
              <a:rPr lang="en-US" sz="2800" dirty="0"/>
              <a:t> </a:t>
            </a:r>
            <a:r>
              <a:rPr lang="en-US" sz="2800" dirty="0" err="1"/>
              <a:t>kao</a:t>
            </a:r>
            <a:r>
              <a:rPr lang="en-US" sz="2800" dirty="0"/>
              <a:t> </a:t>
            </a:r>
            <a:r>
              <a:rPr lang="en-US" sz="2800" dirty="0" err="1"/>
              <a:t>trgovac</a:t>
            </a:r>
            <a:r>
              <a:rPr lang="en-US" sz="2800" dirty="0"/>
              <a:t> u </a:t>
            </a:r>
            <a:r>
              <a:rPr lang="en-US" sz="2800" dirty="0" err="1"/>
              <a:t>Europi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imalo</a:t>
            </a:r>
            <a:r>
              <a:rPr lang="en-US" sz="2800" dirty="0"/>
              <a:t> je </a:t>
            </a:r>
            <a:r>
              <a:rPr lang="en-US" sz="2800" dirty="0" err="1"/>
              <a:t>jake</a:t>
            </a:r>
            <a:r>
              <a:rPr lang="en-US" sz="2800" dirty="0"/>
              <a:t> </a:t>
            </a:r>
            <a:r>
              <a:rPr lang="en-US" sz="2800" dirty="0" err="1"/>
              <a:t>trgovinske</a:t>
            </a:r>
            <a:r>
              <a:rPr lang="en-US" sz="2800" dirty="0"/>
              <a:t> </a:t>
            </a:r>
            <a:r>
              <a:rPr lang="en-US" sz="2800" dirty="0" err="1"/>
              <a:t>veze</a:t>
            </a:r>
            <a:r>
              <a:rPr lang="en-US" sz="2800" dirty="0"/>
              <a:t>, </a:t>
            </a:r>
            <a:r>
              <a:rPr lang="en-US" sz="2800" dirty="0" err="1"/>
              <a:t>što</a:t>
            </a:r>
            <a:r>
              <a:rPr lang="en-US" sz="2800" dirty="0"/>
              <a:t> je </a:t>
            </a:r>
            <a:r>
              <a:rPr lang="en-US" sz="2800" dirty="0" err="1"/>
              <a:t>omogućilo</a:t>
            </a:r>
            <a:r>
              <a:rPr lang="en-US" sz="2800" dirty="0"/>
              <a:t> </a:t>
            </a:r>
            <a:r>
              <a:rPr lang="en-US" sz="2800" dirty="0" err="1"/>
              <a:t>uglednijem</a:t>
            </a:r>
            <a:r>
              <a:rPr lang="en-US" sz="2800" dirty="0"/>
              <a:t> </a:t>
            </a:r>
            <a:r>
              <a:rPr lang="en-US" sz="2800" dirty="0" err="1"/>
              <a:t>zaposlenima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Karibima</a:t>
            </a:r>
            <a:r>
              <a:rPr lang="en-US" sz="2800" dirty="0"/>
              <a:t> da grade </a:t>
            </a:r>
            <a:r>
              <a:rPr lang="en-US" sz="2800" dirty="0" err="1"/>
              <a:t>ugodan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profitabilan</a:t>
            </a:r>
            <a:r>
              <a:rPr lang="en-US" sz="2800" dirty="0"/>
              <a:t> </a:t>
            </a:r>
            <a:r>
              <a:rPr lang="en-US" sz="2800" dirty="0" err="1"/>
              <a:t>život</a:t>
            </a:r>
            <a:r>
              <a:rPr lang="en-US" sz="2800" dirty="0"/>
              <a:t> -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korisne</a:t>
            </a:r>
            <a:r>
              <a:rPr lang="en-US" sz="2800" dirty="0"/>
              <a:t> </a:t>
            </a:r>
            <a:r>
              <a:rPr lang="en-US" sz="2800" dirty="0" err="1"/>
              <a:t>saveze</a:t>
            </a:r>
            <a:r>
              <a:rPr lang="en-US" sz="2800" dirty="0"/>
              <a:t> </a:t>
            </a:r>
            <a:r>
              <a:rPr lang="en-US" sz="2800" dirty="0" err="1"/>
              <a:t>za</a:t>
            </a:r>
            <a:r>
              <a:rPr lang="en-US" sz="2800" dirty="0"/>
              <a:t> one </a:t>
            </a:r>
            <a:r>
              <a:rPr lang="en-US" sz="2800" dirty="0" err="1"/>
              <a:t>koji</a:t>
            </a:r>
            <a:r>
              <a:rPr lang="en-US" sz="2800" dirty="0"/>
              <a:t> </a:t>
            </a:r>
            <a:r>
              <a:rPr lang="en-US" sz="2800" dirty="0" err="1"/>
              <a:t>su</a:t>
            </a:r>
            <a:r>
              <a:rPr lang="en-US" sz="2800" dirty="0"/>
              <a:t> </a:t>
            </a:r>
            <a:r>
              <a:rPr lang="en-US" sz="2800" dirty="0" err="1"/>
              <a:t>podliji</a:t>
            </a:r>
            <a:r>
              <a:rPr lang="en-US" sz="2800" dirty="0"/>
              <a:t>.</a:t>
            </a:r>
          </a:p>
          <a:p>
            <a:endParaRPr lang="en-US" sz="2800" dirty="0" smtClean="0"/>
          </a:p>
          <a:p>
            <a:r>
              <a:rPr lang="en-US" sz="2800" dirty="0" err="1" smtClean="0"/>
              <a:t>Jevrejski</a:t>
            </a:r>
            <a:r>
              <a:rPr lang="en-US" sz="2800" dirty="0" smtClean="0"/>
              <a:t> </a:t>
            </a:r>
            <a:r>
              <a:rPr lang="en-US" sz="2800" dirty="0" err="1"/>
              <a:t>gusari</a:t>
            </a:r>
            <a:r>
              <a:rPr lang="en-US" sz="2800" dirty="0"/>
              <a:t> s Kariba </a:t>
            </a:r>
            <a:r>
              <a:rPr lang="en-US" sz="2800" dirty="0" err="1"/>
              <a:t>čak</a:t>
            </a:r>
            <a:r>
              <a:rPr lang="en-US" sz="2800" dirty="0"/>
              <a:t> </a:t>
            </a:r>
            <a:r>
              <a:rPr lang="en-US" sz="2800" dirty="0" err="1"/>
              <a:t>nisu</a:t>
            </a:r>
            <a:r>
              <a:rPr lang="en-US" sz="2800" dirty="0"/>
              <a:t> </a:t>
            </a:r>
            <a:r>
              <a:rPr lang="en-US" sz="2800" dirty="0" err="1"/>
              <a:t>bili</a:t>
            </a:r>
            <a:r>
              <a:rPr lang="en-US" sz="2800" dirty="0"/>
              <a:t> </a:t>
            </a:r>
            <a:r>
              <a:rPr lang="en-US" sz="2800" dirty="0" err="1"/>
              <a:t>ni</a:t>
            </a:r>
            <a:r>
              <a:rPr lang="en-US" sz="2800" dirty="0"/>
              <a:t> </a:t>
            </a:r>
            <a:r>
              <a:rPr lang="en-US" sz="2800" dirty="0" err="1"/>
              <a:t>prvi</a:t>
            </a:r>
            <a:r>
              <a:rPr lang="en-US" sz="2800" dirty="0"/>
              <a:t> </a:t>
            </a:r>
            <a:r>
              <a:rPr lang="en-US" sz="2800" dirty="0" err="1"/>
              <a:t>jevrejski</a:t>
            </a:r>
            <a:r>
              <a:rPr lang="en-US" sz="2800" dirty="0"/>
              <a:t> </a:t>
            </a:r>
            <a:r>
              <a:rPr lang="en-US" sz="2800" dirty="0" err="1"/>
              <a:t>gusari</a:t>
            </a:r>
            <a:r>
              <a:rPr lang="en-US" sz="2800" dirty="0"/>
              <a:t>. Na </a:t>
            </a:r>
            <a:r>
              <a:rPr lang="en-US" sz="2800" dirty="0" err="1"/>
              <a:t>Bliskom</a:t>
            </a:r>
            <a:r>
              <a:rPr lang="en-US" sz="2800" dirty="0"/>
              <a:t> </a:t>
            </a:r>
            <a:r>
              <a:rPr lang="en-US" sz="2800" dirty="0" err="1"/>
              <a:t>Istoku</a:t>
            </a:r>
            <a:r>
              <a:rPr lang="en-US" sz="2800" dirty="0"/>
              <a:t> </a:t>
            </a:r>
            <a:r>
              <a:rPr lang="en-US" sz="2800" dirty="0" err="1"/>
              <a:t>postoji</a:t>
            </a:r>
            <a:r>
              <a:rPr lang="en-US" sz="2800" dirty="0"/>
              <a:t> </a:t>
            </a:r>
            <a:r>
              <a:rPr lang="en-US" sz="2800" dirty="0" err="1"/>
              <a:t>duga</a:t>
            </a:r>
            <a:r>
              <a:rPr lang="en-US" sz="2800" dirty="0"/>
              <a:t> </a:t>
            </a:r>
            <a:r>
              <a:rPr lang="en-US" sz="2800" dirty="0" err="1"/>
              <a:t>tradicija</a:t>
            </a:r>
            <a:r>
              <a:rPr lang="en-US" sz="2800" dirty="0"/>
              <a:t> </a:t>
            </a:r>
            <a:r>
              <a:rPr lang="en-US" sz="2800" dirty="0" err="1" smtClean="0"/>
              <a:t>jevrejskih</a:t>
            </a:r>
            <a:r>
              <a:rPr lang="en-US" sz="2800" dirty="0" smtClean="0"/>
              <a:t> </a:t>
            </a:r>
            <a:r>
              <a:rPr lang="en-US" sz="2800" dirty="0" err="1" smtClean="0"/>
              <a:t>gusara</a:t>
            </a:r>
            <a:r>
              <a:rPr lang="en-US" sz="2800" dirty="0"/>
              <a:t>, a </a:t>
            </a:r>
            <a:r>
              <a:rPr lang="en-US" sz="2800" dirty="0" err="1"/>
              <a:t>neki</a:t>
            </a:r>
            <a:r>
              <a:rPr lang="en-US" sz="2800" dirty="0"/>
              <a:t> </a:t>
            </a:r>
            <a:r>
              <a:rPr lang="en-US" sz="2800" dirty="0" err="1"/>
              <a:t>su</a:t>
            </a:r>
            <a:r>
              <a:rPr lang="en-US" sz="2800" dirty="0"/>
              <a:t> </a:t>
            </a:r>
            <a:r>
              <a:rPr lang="en-US" sz="2800" dirty="0" err="1"/>
              <a:t>nastavili</a:t>
            </a:r>
            <a:r>
              <a:rPr lang="en-US" sz="2800" dirty="0"/>
              <a:t> </a:t>
            </a:r>
            <a:r>
              <a:rPr lang="en-US" sz="2800" dirty="0" err="1" smtClean="0"/>
              <a:t>pljackati</a:t>
            </a:r>
            <a:r>
              <a:rPr lang="en-US" sz="2800" dirty="0" smtClean="0"/>
              <a:t> </a:t>
            </a:r>
            <a:r>
              <a:rPr lang="en-US" sz="2800" dirty="0" err="1" smtClean="0"/>
              <a:t>širom</a:t>
            </a:r>
            <a:r>
              <a:rPr lang="en-US" sz="2800" dirty="0" smtClean="0"/>
              <a:t> </a:t>
            </a:r>
            <a:r>
              <a:rPr lang="en-US" sz="2800" dirty="0" err="1"/>
              <a:t>Evrope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790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97" y="201835"/>
            <a:ext cx="9607202" cy="62762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6220" y="515155"/>
            <a:ext cx="1128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Crnobradi</a:t>
            </a:r>
            <a:endParaRPr lang="en-US" b="1" dirty="0" smtClean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7885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34128" y="943987"/>
            <a:ext cx="72894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Prati</a:t>
            </a:r>
            <a:r>
              <a:rPr lang="en-US" sz="3200" dirty="0" smtClean="0"/>
              <a:t>, </a:t>
            </a:r>
            <a:r>
              <a:rPr lang="en-US" sz="3200" dirty="0" err="1" smtClean="0"/>
              <a:t>gusari</a:t>
            </a:r>
            <a:r>
              <a:rPr lang="en-US" sz="3200" dirty="0" smtClean="0"/>
              <a:t>   - </a:t>
            </a:r>
            <a:r>
              <a:rPr lang="en-US" sz="3200" dirty="0" err="1" smtClean="0"/>
              <a:t>ilegalni</a:t>
            </a:r>
            <a:endParaRPr lang="en-US" sz="3200" dirty="0" smtClean="0"/>
          </a:p>
          <a:p>
            <a:endParaRPr lang="en-US" sz="3200" dirty="0"/>
          </a:p>
          <a:p>
            <a:r>
              <a:rPr lang="en-US" sz="3200" dirty="0" err="1" smtClean="0"/>
              <a:t>Bucaneers</a:t>
            </a:r>
            <a:r>
              <a:rPr lang="en-US" sz="3200" dirty="0" smtClean="0"/>
              <a:t>   - </a:t>
            </a:r>
            <a:r>
              <a:rPr lang="en-US" sz="3200" dirty="0" smtClean="0"/>
              <a:t>privateer :</a:t>
            </a:r>
          </a:p>
          <a:p>
            <a:r>
              <a:rPr lang="en-US" sz="3200" dirty="0" err="1" smtClean="0"/>
              <a:t>legalni</a:t>
            </a:r>
            <a:r>
              <a:rPr lang="en-US" sz="3200" dirty="0" smtClean="0"/>
              <a:t> </a:t>
            </a:r>
            <a:r>
              <a:rPr lang="en-US" sz="3200" dirty="0" err="1" smtClean="0"/>
              <a:t>gusari</a:t>
            </a:r>
            <a:r>
              <a:rPr lang="en-US" sz="3200" dirty="0" smtClean="0"/>
              <a:t> u </a:t>
            </a:r>
            <a:r>
              <a:rPr lang="en-US" sz="3200" dirty="0" err="1" smtClean="0"/>
              <a:t>sluzbi</a:t>
            </a:r>
            <a:r>
              <a:rPr lang="en-US" sz="3200" dirty="0" smtClean="0"/>
              <a:t> </a:t>
            </a:r>
            <a:r>
              <a:rPr lang="en-US" sz="3200" dirty="0" err="1" smtClean="0"/>
              <a:t>kralja</a:t>
            </a:r>
            <a:r>
              <a:rPr lang="en-US" sz="3200" dirty="0" smtClean="0"/>
              <a:t>, </a:t>
            </a:r>
            <a:r>
              <a:rPr lang="en-US" sz="3200" dirty="0" err="1" smtClean="0"/>
              <a:t>napadali</a:t>
            </a:r>
            <a:r>
              <a:rPr lang="en-US" sz="3200" dirty="0" smtClean="0"/>
              <a:t> </a:t>
            </a:r>
            <a:r>
              <a:rPr lang="en-US" sz="3200" dirty="0" err="1" smtClean="0"/>
              <a:t>protivnicke</a:t>
            </a:r>
            <a:r>
              <a:rPr lang="en-US" sz="3200" dirty="0" smtClean="0"/>
              <a:t> </a:t>
            </a:r>
            <a:r>
              <a:rPr lang="en-US" sz="3200" dirty="0" err="1" smtClean="0"/>
              <a:t>galije</a:t>
            </a:r>
            <a:endParaRPr lang="en-US" sz="3200" dirty="0" smtClean="0"/>
          </a:p>
          <a:p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2945" y="3609975"/>
            <a:ext cx="4324350" cy="32480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28" y="347729"/>
            <a:ext cx="5562600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1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8943" y="141668"/>
            <a:ext cx="6078827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Sinan Reis</a:t>
            </a:r>
            <a:r>
              <a:rPr lang="en-US" sz="2400" dirty="0" smtClean="0"/>
              <a:t>,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(…. – 1546) </a:t>
            </a:r>
            <a:r>
              <a:rPr lang="en-US" sz="2400" dirty="0" smtClean="0"/>
              <a:t> </a:t>
            </a:r>
            <a:r>
              <a:rPr lang="en-US" sz="2400" dirty="0" err="1"/>
              <a:t>poznat</a:t>
            </a:r>
            <a:r>
              <a:rPr lang="en-US" sz="2400" dirty="0"/>
              <a:t> </a:t>
            </a:r>
            <a:r>
              <a:rPr lang="en-US" sz="2400" dirty="0" err="1"/>
              <a:t>jednostavno</a:t>
            </a:r>
            <a:r>
              <a:rPr lang="en-US" sz="2400" dirty="0"/>
              <a:t> </a:t>
            </a:r>
            <a:r>
              <a:rPr lang="en-US" sz="2400" dirty="0" err="1"/>
              <a:t>kao</a:t>
            </a:r>
            <a:r>
              <a:rPr lang="en-US" sz="2400" dirty="0"/>
              <a:t> Sinan </a:t>
            </a:r>
            <a:r>
              <a:rPr lang="en-US" sz="2400" dirty="0" err="1" smtClean="0"/>
              <a:t>Cifut</a:t>
            </a:r>
            <a:r>
              <a:rPr lang="en-US" sz="2400" dirty="0" smtClean="0"/>
              <a:t> </a:t>
            </a:r>
            <a:r>
              <a:rPr lang="en-US" sz="2400" dirty="0" err="1" smtClean="0"/>
              <a:t>ili</a:t>
            </a:r>
            <a:r>
              <a:rPr lang="en-US" sz="2400" dirty="0" smtClean="0"/>
              <a:t> </a:t>
            </a:r>
            <a:r>
              <a:rPr lang="en-US" sz="2400" dirty="0"/>
              <a:t>„</a:t>
            </a:r>
            <a:r>
              <a:rPr lang="en-US" sz="2400" dirty="0" err="1"/>
              <a:t>Veliki</a:t>
            </a:r>
            <a:r>
              <a:rPr lang="en-US" sz="2400" dirty="0"/>
              <a:t> </a:t>
            </a:r>
            <a:r>
              <a:rPr lang="en-US" sz="2400" dirty="0" err="1"/>
              <a:t>Jevrej</a:t>
            </a:r>
            <a:r>
              <a:rPr lang="en-US" sz="2400" dirty="0"/>
              <a:t>“, bio je </a:t>
            </a:r>
            <a:r>
              <a:rPr lang="en-US" sz="2400" dirty="0" err="1"/>
              <a:t>osmanski</a:t>
            </a:r>
            <a:r>
              <a:rPr lang="en-US" sz="2400" dirty="0"/>
              <a:t> </a:t>
            </a:r>
            <a:r>
              <a:rPr lang="en-US" sz="2400" dirty="0" err="1"/>
              <a:t>gusar</a:t>
            </a:r>
            <a:r>
              <a:rPr lang="en-US" sz="2400" dirty="0"/>
              <a:t>, </a:t>
            </a:r>
            <a:r>
              <a:rPr lang="en-US" sz="2400" dirty="0" err="1"/>
              <a:t>koji</a:t>
            </a:r>
            <a:r>
              <a:rPr lang="en-US" sz="2400" dirty="0"/>
              <a:t> je </a:t>
            </a:r>
            <a:r>
              <a:rPr lang="en-US" sz="2400" dirty="0" err="1"/>
              <a:t>plovio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</a:t>
            </a:r>
            <a:r>
              <a:rPr lang="en-US" sz="2400" dirty="0" err="1"/>
              <a:t>poznatim</a:t>
            </a:r>
            <a:r>
              <a:rPr lang="en-US" sz="2400" dirty="0"/>
              <a:t> </a:t>
            </a:r>
            <a:r>
              <a:rPr lang="en-US" sz="2400" dirty="0" err="1" smtClean="0"/>
              <a:t>Hayreddinom</a:t>
            </a:r>
            <a:r>
              <a:rPr lang="en-US" sz="2400" dirty="0" smtClean="0"/>
              <a:t> </a:t>
            </a:r>
            <a:r>
              <a:rPr lang="en-US" sz="2400" dirty="0" err="1"/>
              <a:t>Barbarossom</a:t>
            </a:r>
            <a:r>
              <a:rPr lang="en-US" sz="2400" dirty="0"/>
              <a:t>, </a:t>
            </a:r>
            <a:r>
              <a:rPr lang="en-US" sz="2400" dirty="0" err="1"/>
              <a:t>poznatim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kao</a:t>
            </a:r>
            <a:r>
              <a:rPr lang="en-US" sz="2400" dirty="0"/>
              <a:t> </a:t>
            </a:r>
            <a:r>
              <a:rPr lang="en-US" sz="2400" dirty="0" err="1"/>
              <a:t>Crvena</a:t>
            </a:r>
            <a:r>
              <a:rPr lang="en-US" sz="2400" dirty="0"/>
              <a:t> </a:t>
            </a:r>
            <a:r>
              <a:rPr lang="en-US" sz="2400" dirty="0" err="1"/>
              <a:t>brada</a:t>
            </a:r>
            <a:r>
              <a:rPr lang="en-US" sz="2400" dirty="0"/>
              <a:t>. </a:t>
            </a:r>
            <a:endParaRPr lang="en-US" sz="2400" dirty="0" smtClean="0"/>
          </a:p>
          <a:p>
            <a:endParaRPr lang="en-US" sz="2400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Rodjen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 u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Smirni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danas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Turska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operisao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obala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Alzira</a:t>
            </a:r>
            <a:endParaRPr lang="en-US" alt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1538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unsitio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spansku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flotu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kod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Pleveza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Grcka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porazio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Genovsku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armada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koju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spanci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najmili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ocisti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obalu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od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gusara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Pokorio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 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Tripoli u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Libiji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kraju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postao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najvisi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Osmanski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pomorski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komadnat</a:t>
            </a:r>
            <a:endParaRPr lang="en-US" alt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Zastava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 Sinan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isticao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svom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brodu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sestokraka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zveza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zvali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Solomonov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znak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Sahranjen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jevrejskom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groblju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Albaniji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050" y="0"/>
            <a:ext cx="5695950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9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sinan re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409" y="795271"/>
            <a:ext cx="3810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77317" y="690943"/>
            <a:ext cx="452048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Barbarossa je </a:t>
            </a:r>
            <a:r>
              <a:rPr lang="en-US" sz="3200" dirty="0" err="1"/>
              <a:t>pomogao</a:t>
            </a:r>
            <a:r>
              <a:rPr lang="en-US" sz="3200" dirty="0"/>
              <a:t> </a:t>
            </a:r>
            <a:r>
              <a:rPr lang="en-US" sz="3200" dirty="0" err="1"/>
              <a:t>spasiti</a:t>
            </a:r>
            <a:r>
              <a:rPr lang="en-US" sz="3200" dirty="0"/>
              <a:t> </a:t>
            </a:r>
            <a:r>
              <a:rPr lang="en-US" sz="3200" dirty="0" err="1" smtClean="0"/>
              <a:t>sina</a:t>
            </a:r>
            <a:r>
              <a:rPr lang="en-US" sz="3200" dirty="0" smtClean="0"/>
              <a:t> </a:t>
            </a:r>
            <a:r>
              <a:rPr lang="en-US" sz="3200" dirty="0" err="1" smtClean="0"/>
              <a:t>Sinana</a:t>
            </a:r>
            <a:r>
              <a:rPr lang="en-US" sz="3200" dirty="0" smtClean="0"/>
              <a:t> </a:t>
            </a:r>
            <a:r>
              <a:rPr lang="en-US" sz="3200" dirty="0" err="1" smtClean="0"/>
              <a:t>Reisa</a:t>
            </a:r>
            <a:r>
              <a:rPr lang="en-US" sz="3200" dirty="0" smtClean="0"/>
              <a:t> </a:t>
            </a:r>
            <a:r>
              <a:rPr lang="en-US" sz="3200" dirty="0" err="1" smtClean="0"/>
              <a:t>pošto</a:t>
            </a:r>
            <a:r>
              <a:rPr lang="en-US" sz="3200" dirty="0" smtClean="0"/>
              <a:t> </a:t>
            </a:r>
            <a:r>
              <a:rPr lang="en-US" sz="3200" dirty="0"/>
              <a:t>je </a:t>
            </a:r>
            <a:r>
              <a:rPr lang="en-US" sz="3200" dirty="0" err="1"/>
              <a:t>zarobljen</a:t>
            </a:r>
            <a:r>
              <a:rPr lang="en-US" sz="3200" dirty="0"/>
              <a:t> </a:t>
            </a:r>
            <a:r>
              <a:rPr lang="en-US" sz="3200" dirty="0" err="1"/>
              <a:t>i</a:t>
            </a:r>
            <a:r>
              <a:rPr lang="en-US" sz="3200" dirty="0"/>
              <a:t> </a:t>
            </a:r>
            <a:r>
              <a:rPr lang="en-US" sz="3200" dirty="0" err="1"/>
              <a:t>nasilno</a:t>
            </a:r>
            <a:r>
              <a:rPr lang="en-US" sz="3200" dirty="0"/>
              <a:t> </a:t>
            </a:r>
            <a:r>
              <a:rPr lang="en-US" sz="3200" dirty="0" err="1"/>
              <a:t>kršten</a:t>
            </a:r>
            <a:r>
              <a:rPr lang="en-US" sz="3200" dirty="0"/>
              <a:t>; </a:t>
            </a:r>
            <a:r>
              <a:rPr lang="en-US" sz="3200" dirty="0" err="1"/>
              <a:t>njegovi</a:t>
            </a:r>
            <a:r>
              <a:rPr lang="en-US" sz="3200" dirty="0"/>
              <a:t> </a:t>
            </a:r>
            <a:r>
              <a:rPr lang="en-US" sz="3200" dirty="0" err="1"/>
              <a:t>otmičari</a:t>
            </a:r>
            <a:r>
              <a:rPr lang="en-US" sz="3200" dirty="0"/>
              <a:t> </a:t>
            </a:r>
            <a:r>
              <a:rPr lang="en-US" sz="3200" dirty="0" err="1"/>
              <a:t>odbili</a:t>
            </a:r>
            <a:r>
              <a:rPr lang="en-US" sz="3200" dirty="0"/>
              <a:t> </a:t>
            </a:r>
            <a:r>
              <a:rPr lang="en-US" sz="3200" dirty="0" err="1"/>
              <a:t>su</a:t>
            </a:r>
            <a:r>
              <a:rPr lang="en-US" sz="3200" dirty="0"/>
              <a:t> </a:t>
            </a:r>
            <a:r>
              <a:rPr lang="en-US" sz="3200" dirty="0" err="1"/>
              <a:t>ga</a:t>
            </a:r>
            <a:r>
              <a:rPr lang="en-US" sz="3200" dirty="0"/>
              <a:t> </a:t>
            </a:r>
            <a:r>
              <a:rPr lang="en-US" sz="3200" dirty="0" err="1"/>
              <a:t>pustiti</a:t>
            </a:r>
            <a:r>
              <a:rPr lang="en-US" sz="3200" dirty="0"/>
              <a:t> "</a:t>
            </a:r>
            <a:r>
              <a:rPr lang="en-US" sz="3200" dirty="0" err="1" smtClean="0"/>
              <a:t>nevernicima</a:t>
            </a:r>
            <a:r>
              <a:rPr lang="en-US" sz="3200" dirty="0"/>
              <a:t>", </a:t>
            </a:r>
            <a:r>
              <a:rPr lang="en-US" sz="3200" dirty="0" err="1"/>
              <a:t>navodeći</a:t>
            </a:r>
            <a:r>
              <a:rPr lang="en-US" sz="3200" dirty="0"/>
              <a:t> </a:t>
            </a:r>
            <a:r>
              <a:rPr lang="en-US" sz="3200" dirty="0" err="1"/>
              <a:t>Barbarossu</a:t>
            </a:r>
            <a:r>
              <a:rPr lang="en-US" sz="3200" dirty="0"/>
              <a:t> </a:t>
            </a:r>
            <a:r>
              <a:rPr lang="en-US" sz="3200" dirty="0" err="1"/>
              <a:t>i</a:t>
            </a:r>
            <a:r>
              <a:rPr lang="en-US" sz="3200" dirty="0"/>
              <a:t> </a:t>
            </a:r>
            <a:r>
              <a:rPr lang="en-US" sz="3200" dirty="0" err="1"/>
              <a:t>njegovu</a:t>
            </a:r>
            <a:r>
              <a:rPr lang="en-US" sz="3200" dirty="0"/>
              <a:t> </a:t>
            </a:r>
            <a:r>
              <a:rPr lang="en-US" sz="3200" dirty="0" err="1"/>
              <a:t>posadu</a:t>
            </a:r>
            <a:r>
              <a:rPr lang="en-US" sz="3200" dirty="0"/>
              <a:t> da </a:t>
            </a:r>
            <a:r>
              <a:rPr lang="en-US" sz="3200" dirty="0" err="1"/>
              <a:t>osvećuju</a:t>
            </a:r>
            <a:r>
              <a:rPr lang="en-US" sz="3200" dirty="0"/>
              <a:t> </a:t>
            </a:r>
            <a:r>
              <a:rPr lang="en-US" sz="3200" dirty="0" err="1"/>
              <a:t>pljačku</a:t>
            </a:r>
            <a:r>
              <a:rPr lang="en-US" sz="3200" dirty="0"/>
              <a:t> </a:t>
            </a:r>
            <a:r>
              <a:rPr lang="en-US" sz="3200" dirty="0" err="1"/>
              <a:t>ostrva</a:t>
            </a:r>
            <a:r>
              <a:rPr lang="en-US" sz="3200" dirty="0"/>
              <a:t> </a:t>
            </a:r>
            <a:r>
              <a:rPr lang="en-US" sz="3200" dirty="0" err="1"/>
              <a:t>dok</a:t>
            </a:r>
            <a:r>
              <a:rPr lang="en-US" sz="3200" dirty="0"/>
              <a:t> </a:t>
            </a:r>
            <a:r>
              <a:rPr lang="en-US" sz="3200" dirty="0" err="1"/>
              <a:t>nisu</a:t>
            </a:r>
            <a:r>
              <a:rPr lang="en-US" sz="3200" dirty="0"/>
              <a:t> </a:t>
            </a:r>
            <a:r>
              <a:rPr lang="en-US" sz="3200" dirty="0" err="1"/>
              <a:t>osigurali</a:t>
            </a:r>
            <a:r>
              <a:rPr lang="en-US" sz="3200" dirty="0"/>
              <a:t> </a:t>
            </a:r>
            <a:r>
              <a:rPr lang="en-US" sz="3200" dirty="0" err="1"/>
              <a:t>dječakov</a:t>
            </a:r>
            <a:r>
              <a:rPr lang="en-US" sz="3200" dirty="0"/>
              <a:t> </a:t>
            </a:r>
            <a:r>
              <a:rPr lang="en-US" sz="3200" dirty="0" err="1"/>
              <a:t>povratak</a:t>
            </a:r>
            <a:r>
              <a:rPr lang="en-US" sz="3200" dirty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1026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5910" y="0"/>
            <a:ext cx="6117465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/>
          </a:p>
          <a:p>
            <a:r>
              <a:rPr lang="en-US" sz="3200" dirty="0"/>
              <a:t>Sinan je </a:t>
            </a:r>
            <a:r>
              <a:rPr lang="en-US" sz="3200" dirty="0" err="1" smtClean="0"/>
              <a:t>inspirisao</a:t>
            </a:r>
            <a:r>
              <a:rPr lang="en-US" sz="3200" dirty="0" smtClean="0"/>
              <a:t> Samuela </a:t>
            </a:r>
            <a:r>
              <a:rPr lang="en-US" sz="3200" dirty="0" err="1"/>
              <a:t>Pallachea</a:t>
            </a:r>
            <a:r>
              <a:rPr lang="en-US" sz="3200" dirty="0"/>
              <a:t>, </a:t>
            </a:r>
            <a:r>
              <a:rPr lang="en-US" sz="3200" dirty="0" err="1"/>
              <a:t>marokanskog</a:t>
            </a:r>
            <a:r>
              <a:rPr lang="en-US" sz="3200" dirty="0"/>
              <a:t> </a:t>
            </a:r>
            <a:r>
              <a:rPr lang="en-US" sz="3200" dirty="0" err="1"/>
              <a:t>Jevreja</a:t>
            </a:r>
            <a:r>
              <a:rPr lang="en-US" sz="3200" dirty="0"/>
              <a:t>, </a:t>
            </a:r>
            <a:r>
              <a:rPr lang="en-US" sz="3200" dirty="0" err="1"/>
              <a:t>kojeg</a:t>
            </a:r>
            <a:r>
              <a:rPr lang="en-US" sz="3200" dirty="0"/>
              <a:t> </a:t>
            </a:r>
            <a:r>
              <a:rPr lang="en-US" sz="3200" dirty="0" err="1"/>
              <a:t>su</a:t>
            </a:r>
            <a:r>
              <a:rPr lang="en-US" sz="3200" dirty="0"/>
              <a:t> </a:t>
            </a:r>
            <a:r>
              <a:rPr lang="en-US" sz="3200" dirty="0" err="1"/>
              <a:t>ponekad</a:t>
            </a:r>
            <a:r>
              <a:rPr lang="en-US" sz="3200" dirty="0"/>
              <a:t> </a:t>
            </a:r>
            <a:r>
              <a:rPr lang="en-US" sz="3200" dirty="0" err="1"/>
              <a:t>nazivali</a:t>
            </a:r>
            <a:r>
              <a:rPr lang="en-US" sz="3200" dirty="0"/>
              <a:t> </a:t>
            </a:r>
            <a:r>
              <a:rPr lang="en-US" sz="3200" dirty="0" err="1"/>
              <a:t>i</a:t>
            </a:r>
            <a:r>
              <a:rPr lang="en-US" sz="3200" dirty="0"/>
              <a:t> </a:t>
            </a:r>
            <a:r>
              <a:rPr lang="en-US" sz="3200" dirty="0" err="1"/>
              <a:t>rabinom-piratom</a:t>
            </a:r>
            <a:r>
              <a:rPr lang="en-US" sz="3200" dirty="0"/>
              <a:t>, </a:t>
            </a:r>
            <a:r>
              <a:rPr lang="en-US" sz="3200" dirty="0" err="1"/>
              <a:t>koji</a:t>
            </a:r>
            <a:r>
              <a:rPr lang="en-US" sz="3200" dirty="0"/>
              <a:t> je </a:t>
            </a:r>
            <a:r>
              <a:rPr lang="en-US" sz="3200" dirty="0" err="1"/>
              <a:t>postao</a:t>
            </a:r>
            <a:r>
              <a:rPr lang="en-US" sz="3200" dirty="0"/>
              <a:t> </a:t>
            </a:r>
            <a:r>
              <a:rPr lang="en-US" sz="3200" dirty="0" err="1"/>
              <a:t>izaslanik</a:t>
            </a:r>
            <a:r>
              <a:rPr lang="en-US" sz="3200" dirty="0"/>
              <a:t> </a:t>
            </a:r>
            <a:r>
              <a:rPr lang="en-US" sz="3200" dirty="0" err="1"/>
              <a:t>Maroka</a:t>
            </a:r>
            <a:r>
              <a:rPr lang="en-US" sz="3200" dirty="0"/>
              <a:t> u </a:t>
            </a:r>
            <a:r>
              <a:rPr lang="en-US" sz="3200" dirty="0" err="1"/>
              <a:t>Holandiji</a:t>
            </a:r>
            <a:r>
              <a:rPr lang="en-US" sz="3200" dirty="0"/>
              <a:t> 1600-ih. </a:t>
            </a:r>
            <a:r>
              <a:rPr lang="en-US" sz="3200" dirty="0" err="1"/>
              <a:t>Udružio</a:t>
            </a:r>
            <a:r>
              <a:rPr lang="en-US" sz="3200" dirty="0"/>
              <a:t> se s </a:t>
            </a:r>
            <a:r>
              <a:rPr lang="en-US" sz="3200" dirty="0" err="1"/>
              <a:t>Holanđanima</a:t>
            </a:r>
            <a:r>
              <a:rPr lang="en-US" sz="3200" dirty="0"/>
              <a:t> </a:t>
            </a:r>
            <a:r>
              <a:rPr lang="en-US" sz="3200" dirty="0" err="1"/>
              <a:t>kako</a:t>
            </a:r>
            <a:r>
              <a:rPr lang="en-US" sz="3200" dirty="0"/>
              <a:t> bi </a:t>
            </a:r>
            <a:r>
              <a:rPr lang="en-US" sz="3200" dirty="0" err="1"/>
              <a:t>napao</a:t>
            </a:r>
            <a:r>
              <a:rPr lang="en-US" sz="3200" dirty="0"/>
              <a:t> </a:t>
            </a:r>
            <a:r>
              <a:rPr lang="en-US" sz="3200" dirty="0" err="1"/>
              <a:t>špansku</a:t>
            </a:r>
            <a:r>
              <a:rPr lang="en-US" sz="3200" dirty="0"/>
              <a:t> </a:t>
            </a:r>
            <a:r>
              <a:rPr lang="en-US" sz="3200" dirty="0" err="1"/>
              <a:t>flotu</a:t>
            </a:r>
            <a:r>
              <a:rPr lang="en-US" sz="3200" dirty="0"/>
              <a:t>, </a:t>
            </a:r>
            <a:r>
              <a:rPr lang="en-US" sz="3200" dirty="0" err="1"/>
              <a:t>ali</a:t>
            </a:r>
            <a:r>
              <a:rPr lang="en-US" sz="3200" dirty="0"/>
              <a:t> je </a:t>
            </a:r>
            <a:r>
              <a:rPr lang="en-US" sz="3200" dirty="0" err="1"/>
              <a:t>nastavio</a:t>
            </a:r>
            <a:r>
              <a:rPr lang="en-US" sz="3200" dirty="0"/>
              <a:t> </a:t>
            </a:r>
            <a:r>
              <a:rPr lang="en-US" sz="3200" dirty="0" err="1" smtClean="0"/>
              <a:t>poštovati</a:t>
            </a:r>
            <a:r>
              <a:rPr lang="en-US" sz="3200" dirty="0" smtClean="0"/>
              <a:t> </a:t>
            </a:r>
            <a:r>
              <a:rPr lang="en-US" sz="3200" dirty="0" err="1"/>
              <a:t>jevrejske</a:t>
            </a:r>
            <a:r>
              <a:rPr lang="en-US" sz="3200" dirty="0"/>
              <a:t> </a:t>
            </a:r>
            <a:r>
              <a:rPr lang="en-US" sz="3200" dirty="0" err="1" smtClean="0"/>
              <a:t>obicaje</a:t>
            </a:r>
            <a:r>
              <a:rPr lang="en-US" sz="3200" dirty="0" smtClean="0"/>
              <a:t> </a:t>
            </a:r>
            <a:r>
              <a:rPr lang="en-US" sz="3200" dirty="0" err="1" smtClean="0"/>
              <a:t>ili</a:t>
            </a:r>
            <a:r>
              <a:rPr lang="en-US" sz="3200" dirty="0" smtClean="0"/>
              <a:t> </a:t>
            </a:r>
            <a:r>
              <a:rPr lang="en-US" sz="3200" dirty="0" err="1"/>
              <a:t>barem</a:t>
            </a:r>
            <a:r>
              <a:rPr lang="en-US" sz="3200" dirty="0"/>
              <a:t> </a:t>
            </a:r>
            <a:r>
              <a:rPr lang="en-US" sz="3200" dirty="0" err="1"/>
              <a:t>zakone</a:t>
            </a:r>
            <a:r>
              <a:rPr lang="en-US" sz="3200" dirty="0"/>
              <a:t> </a:t>
            </a:r>
            <a:r>
              <a:rPr lang="en-US" sz="3200" dirty="0" err="1"/>
              <a:t>kašruta</a:t>
            </a:r>
            <a:r>
              <a:rPr lang="en-US" sz="3200" dirty="0"/>
              <a:t> </a:t>
            </a:r>
            <a:r>
              <a:rPr lang="en-US" sz="3200" dirty="0" err="1"/>
              <a:t>na</a:t>
            </a:r>
            <a:r>
              <a:rPr lang="en-US" sz="3200" dirty="0"/>
              <a:t> </a:t>
            </a:r>
            <a:r>
              <a:rPr lang="en-US" sz="3200" dirty="0" err="1"/>
              <a:t>svojim</a:t>
            </a:r>
            <a:r>
              <a:rPr lang="en-US" sz="3200" dirty="0"/>
              <a:t> </a:t>
            </a:r>
            <a:r>
              <a:rPr lang="en-US" sz="3200" dirty="0" err="1"/>
              <a:t>gusarskim</a:t>
            </a:r>
            <a:r>
              <a:rPr lang="en-US" sz="3200" dirty="0"/>
              <a:t> </a:t>
            </a:r>
            <a:r>
              <a:rPr lang="en-US" sz="3200" dirty="0" err="1"/>
              <a:t>putovanjima</a:t>
            </a:r>
            <a:r>
              <a:rPr lang="en-US" sz="3200" dirty="0"/>
              <a:t>; </a:t>
            </a:r>
            <a:r>
              <a:rPr lang="en-US" sz="3200" dirty="0" err="1"/>
              <a:t>doveo</a:t>
            </a:r>
            <a:r>
              <a:rPr lang="en-US" sz="3200" dirty="0"/>
              <a:t> je </a:t>
            </a:r>
            <a:r>
              <a:rPr lang="en-US" sz="3200" dirty="0" err="1"/>
              <a:t>jevrejskog</a:t>
            </a:r>
            <a:r>
              <a:rPr lang="en-US" sz="3200" dirty="0"/>
              <a:t> </a:t>
            </a:r>
            <a:r>
              <a:rPr lang="en-US" sz="3200" dirty="0" err="1" smtClean="0"/>
              <a:t>kuvara</a:t>
            </a:r>
            <a:r>
              <a:rPr lang="en-US" sz="3200" dirty="0" smtClean="0"/>
              <a:t> </a:t>
            </a:r>
            <a:r>
              <a:rPr lang="en-US" sz="3200" dirty="0" err="1" smtClean="0"/>
              <a:t>kako</a:t>
            </a:r>
            <a:r>
              <a:rPr lang="en-US" sz="3200" dirty="0" smtClean="0"/>
              <a:t> </a:t>
            </a:r>
            <a:r>
              <a:rPr lang="en-US" sz="3200" dirty="0"/>
              <a:t>bi </a:t>
            </a:r>
            <a:r>
              <a:rPr lang="en-US" sz="3200" dirty="0" err="1"/>
              <a:t>osigurao</a:t>
            </a:r>
            <a:r>
              <a:rPr lang="en-US" sz="3200" dirty="0"/>
              <a:t> da mu </a:t>
            </a:r>
            <a:r>
              <a:rPr lang="en-US" sz="3200" dirty="0" err="1"/>
              <a:t>hrana</a:t>
            </a:r>
            <a:r>
              <a:rPr lang="en-US" sz="3200" dirty="0"/>
              <a:t> </a:t>
            </a:r>
            <a:r>
              <a:rPr lang="en-US" sz="3200" dirty="0" err="1"/>
              <a:t>ostane</a:t>
            </a:r>
            <a:r>
              <a:rPr lang="en-US" sz="3200" dirty="0"/>
              <a:t> </a:t>
            </a:r>
            <a:r>
              <a:rPr lang="en-US" sz="3200" dirty="0" err="1"/>
              <a:t>košer</a:t>
            </a:r>
            <a:r>
              <a:rPr lang="en-US" sz="3200" dirty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8339" y="0"/>
            <a:ext cx="5177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9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1537</Words>
  <Application>Microsoft Office PowerPoint</Application>
  <PresentationFormat>Widescreen</PresentationFormat>
  <Paragraphs>77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Khula</vt:lpstr>
      <vt:lpstr>Source Sans Pro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Raka Levi</dc:creator>
  <cp:lastModifiedBy>Raka Levi</cp:lastModifiedBy>
  <cp:revision>1</cp:revision>
  <dcterms:created xsi:type="dcterms:W3CDTF">2021-02-20T05:43:04Z</dcterms:created>
  <dcterms:modified xsi:type="dcterms:W3CDTF">2021-02-20T05:43:14Z</dcterms:modified>
</cp:coreProperties>
</file>